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71" r:id="rId4"/>
    <p:sldMasterId id="2147483690" r:id="rId5"/>
  </p:sldMasterIdLst>
  <p:notesMasterIdLst>
    <p:notesMasterId r:id="rId8"/>
  </p:notesMasterIdLst>
  <p:sldIdLst>
    <p:sldId id="804" r:id="rId6"/>
    <p:sldId id="377" r:id="rId7"/>
    <p:sldId id="259" r:id="rId9"/>
    <p:sldId id="805" r:id="rId10"/>
    <p:sldId id="260" r:id="rId11"/>
    <p:sldId id="806" r:id="rId12"/>
    <p:sldId id="809" r:id="rId13"/>
    <p:sldId id="816" r:id="rId14"/>
    <p:sldId id="811" r:id="rId15"/>
    <p:sldId id="818" r:id="rId16"/>
    <p:sldId id="819" r:id="rId17"/>
    <p:sldId id="81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6B"/>
    <a:srgbClr val="DFE8EB"/>
    <a:srgbClr val="D9D9D9"/>
    <a:srgbClr val="51575D"/>
    <a:srgbClr val="EA8A98"/>
    <a:srgbClr val="EAEAE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86" y="-318"/>
      </p:cViewPr>
      <p:guideLst>
        <p:guide orient="horz" pos="2189"/>
        <p:guide pos="5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44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62557-9567-4609-9A75-993DD16422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4D371-9BD7-4077-812A-DF018133DB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图片编号：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35444822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/>
              <a:t>元素编号：</a:t>
            </a:r>
            <a:r>
              <a:rPr lang="en-US" altLang="zh-CN"/>
              <a:t>34768846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1F34-F0A1-41DD-BC82-B174AF938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人物图片编号：</a:t>
            </a:r>
            <a:r>
              <a:rPr lang="en-US" altLang="zh-CN"/>
              <a:t>35296832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/>
              <a:t>背景图片编号：</a:t>
            </a:r>
            <a:r>
              <a:rPr lang="en-US" altLang="zh-CN"/>
              <a:t>34363399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C528-5A79-45A9-9B0B-72FDE696A7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6285-E70D-424B-A7CE-3D6F424A5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6" Type="http://schemas.openxmlformats.org/officeDocument/2006/relationships/image" Target="../media/image2.svg"/><Relationship Id="rId15" Type="http://schemas.openxmlformats.org/officeDocument/2006/relationships/image" Target="../media/image2.png"/><Relationship Id="rId14" Type="http://schemas.openxmlformats.org/officeDocument/2006/relationships/tags" Target="../tags/tag11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3.jpe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3.jpe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4.png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4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image" Target="../media/image7.jpeg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7.jpe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7.jpeg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../media/image7.jpeg"/><Relationship Id="rId2" Type="http://schemas.openxmlformats.org/officeDocument/2006/relationships/tags" Target="../tags/tag25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7.jpeg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7.jpeg"/><Relationship Id="rId2" Type="http://schemas.openxmlformats.org/officeDocument/2006/relationships/tags" Target="../tags/tag274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7.jpe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image" Target="../media/image7.jpeg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7.jpe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7.jpeg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7.jpe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7.jpeg"/><Relationship Id="rId2" Type="http://schemas.openxmlformats.org/officeDocument/2006/relationships/tags" Target="../tags/tag315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7.jpeg"/><Relationship Id="rId2" Type="http://schemas.openxmlformats.org/officeDocument/2006/relationships/tags" Target="../tags/tag324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7.jpeg"/><Relationship Id="rId2" Type="http://schemas.openxmlformats.org/officeDocument/2006/relationships/tags" Target="../tags/tag333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image" Target="../media/image7.jpeg"/><Relationship Id="rId2" Type="http://schemas.openxmlformats.org/officeDocument/2006/relationships/tags" Target="../tags/tag342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7.jpe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89055" y="6269990"/>
            <a:ext cx="477520" cy="40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805" y="281940"/>
            <a:ext cx="477520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0" y="2663190"/>
            <a:ext cx="292735" cy="1531620"/>
          </a:xfrm>
          <a:custGeom>
            <a:avLst/>
            <a:gdLst>
              <a:gd name="connsiteX0" fmla="*/ 0 w 292858"/>
              <a:gd name="connsiteY0" fmla="*/ 0 h 1531630"/>
              <a:gd name="connsiteX1" fmla="*/ 233887 w 292858"/>
              <a:gd name="connsiteY1" fmla="*/ 0 h 1531630"/>
              <a:gd name="connsiteX2" fmla="*/ 292858 w 292858"/>
              <a:gd name="connsiteY2" fmla="*/ 58971 h 1531630"/>
              <a:gd name="connsiteX3" fmla="*/ 292858 w 292858"/>
              <a:gd name="connsiteY3" fmla="*/ 1472659 h 1531630"/>
              <a:gd name="connsiteX4" fmla="*/ 233887 w 292858"/>
              <a:gd name="connsiteY4" fmla="*/ 1531630 h 1531630"/>
              <a:gd name="connsiteX5" fmla="*/ 0 w 292858"/>
              <a:gd name="connsiteY5" fmla="*/ 153163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58" h="1531630">
                <a:moveTo>
                  <a:pt x="0" y="0"/>
                </a:moveTo>
                <a:lnTo>
                  <a:pt x="233887" y="0"/>
                </a:lnTo>
                <a:cubicBezTo>
                  <a:pt x="266456" y="0"/>
                  <a:pt x="292858" y="26402"/>
                  <a:pt x="292858" y="58971"/>
                </a:cubicBezTo>
                <a:lnTo>
                  <a:pt x="292858" y="1472659"/>
                </a:lnTo>
                <a:cubicBezTo>
                  <a:pt x="292858" y="1505228"/>
                  <a:pt x="266456" y="1531630"/>
                  <a:pt x="233887" y="1531630"/>
                </a:cubicBezTo>
                <a:lnTo>
                  <a:pt x="0" y="15316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11892280" y="2663190"/>
            <a:ext cx="299720" cy="1531620"/>
          </a:xfrm>
          <a:custGeom>
            <a:avLst/>
            <a:gdLst>
              <a:gd name="connsiteX0" fmla="*/ 58971 w 299841"/>
              <a:gd name="connsiteY0" fmla="*/ 0 h 1531630"/>
              <a:gd name="connsiteX1" fmla="*/ 294846 w 299841"/>
              <a:gd name="connsiteY1" fmla="*/ 0 h 1531630"/>
              <a:gd name="connsiteX2" fmla="*/ 299841 w 299841"/>
              <a:gd name="connsiteY2" fmla="*/ 2069 h 1531630"/>
              <a:gd name="connsiteX3" fmla="*/ 299841 w 299841"/>
              <a:gd name="connsiteY3" fmla="*/ 1529561 h 1531630"/>
              <a:gd name="connsiteX4" fmla="*/ 294846 w 299841"/>
              <a:gd name="connsiteY4" fmla="*/ 1531630 h 1531630"/>
              <a:gd name="connsiteX5" fmla="*/ 58971 w 299841"/>
              <a:gd name="connsiteY5" fmla="*/ 1531630 h 1531630"/>
              <a:gd name="connsiteX6" fmla="*/ 0 w 299841"/>
              <a:gd name="connsiteY6" fmla="*/ 1472659 h 1531630"/>
              <a:gd name="connsiteX7" fmla="*/ 0 w 299841"/>
              <a:gd name="connsiteY7" fmla="*/ 58971 h 1531630"/>
              <a:gd name="connsiteX8" fmla="*/ 58971 w 299841"/>
              <a:gd name="connsiteY8" fmla="*/ 0 h 153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41" h="1531630">
                <a:moveTo>
                  <a:pt x="58971" y="0"/>
                </a:moveTo>
                <a:lnTo>
                  <a:pt x="294846" y="0"/>
                </a:lnTo>
                <a:lnTo>
                  <a:pt x="299841" y="2069"/>
                </a:lnTo>
                <a:lnTo>
                  <a:pt x="299841" y="1529561"/>
                </a:lnTo>
                <a:lnTo>
                  <a:pt x="294846" y="1531630"/>
                </a:lnTo>
                <a:lnTo>
                  <a:pt x="58971" y="1531630"/>
                </a:lnTo>
                <a:cubicBezTo>
                  <a:pt x="26402" y="1531630"/>
                  <a:pt x="0" y="1505228"/>
                  <a:pt x="0" y="1472659"/>
                </a:cubicBezTo>
                <a:lnTo>
                  <a:pt x="0" y="58971"/>
                </a:lnTo>
                <a:cubicBezTo>
                  <a:pt x="0" y="26402"/>
                  <a:pt x="26402" y="0"/>
                  <a:pt x="589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1"/>
          <p:cNvSpPr/>
          <p:nvPr>
            <p:ph type="ctrTitle" idx="1" hasCustomPrompt="1"/>
            <p:custDataLst>
              <p:tags r:id="rId4"/>
            </p:custDataLst>
          </p:nvPr>
        </p:nvSpPr>
        <p:spPr>
          <a:xfrm>
            <a:off x="6095999" y="2290982"/>
            <a:ext cx="5162067" cy="2233256"/>
          </a:xfrm>
          <a:ln>
            <a:noFill/>
          </a:ln>
        </p:spPr>
        <p:txBody>
          <a:bodyPr vert="horz" wrap="square" lIns="101600" tIns="38100" rIns="635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颜楷 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2"/>
          <p:cNvSpPr/>
          <p:nvPr>
            <p:ph type="subTitle" idx="2" hasCustomPrompt="1"/>
            <p:custDataLst>
              <p:tags r:id="rId5"/>
            </p:custDataLst>
          </p:nvPr>
        </p:nvSpPr>
        <p:spPr>
          <a:xfrm>
            <a:off x="6133738" y="1503995"/>
            <a:ext cx="5161438" cy="577501"/>
          </a:xfrm>
          <a:ln>
            <a:noFill/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0" algn="l"/>
              </a:tabLst>
              <a:defRPr kumimoji="0" lang="zh-CN" altLang="en-US" sz="3100" b="0" i="0" u="none" strike="noStrike" kern="0" cap="none" spc="20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ChangeArrowheads="1"/>
          </p:cNvSpPr>
          <p:nvPr>
            <p:ph type="title" idx="1" hasCustomPrompt="1"/>
            <p:custDataLst>
              <p:tags r:id="rId4"/>
            </p:custDataLst>
          </p:nvPr>
        </p:nvSpPr>
        <p:spPr>
          <a:xfrm flipH="1">
            <a:off x="5187180" y="2837496"/>
            <a:ext cx="6591300" cy="1042035"/>
          </a:xfrm>
          <a:noFill/>
          <a:ln>
            <a:noFill/>
          </a:ln>
        </p:spPr>
        <p:txBody>
          <a:bodyPr vert="horz" wrap="square" lIns="101600" tIns="0" rIns="7620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2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颜楷 W" panose="00020600040101010101" charset="-122"/>
                <a:cs typeface="+mn-cs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文本占位符 3"/>
          <p:cNvSpPr>
            <a:spLocks noChangeArrowheads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5187180" y="1974531"/>
            <a:ext cx="6591300" cy="645160"/>
          </a:xfrm>
          <a:noFill/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  <a:sym typeface="微软雅黑" panose="020B0503020204020204" pitchFamily="34" charset="-122"/>
              </a:defRPr>
            </a:lvl1pPr>
            <a:lvl2pPr marL="7429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652308" y="4235767"/>
            <a:ext cx="8890000" cy="4591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1652308" y="2163127"/>
            <a:ext cx="8890000" cy="16802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507369" y="3660774"/>
            <a:ext cx="6858000" cy="45275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5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507369" y="2221229"/>
            <a:ext cx="6859270" cy="11893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5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2"/>
          <p:cNvSpPr/>
          <p:nvPr>
            <p:ph type="body" idx="1" hasCustomPrompt="1"/>
            <p:custDataLst>
              <p:tags r:id="rId8"/>
            </p:custDataLst>
          </p:nvPr>
        </p:nvSpPr>
        <p:spPr>
          <a:xfrm>
            <a:off x="1651673" y="4365942"/>
            <a:ext cx="8891270" cy="6521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51673" y="1839912"/>
            <a:ext cx="8890000" cy="18586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151213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211A1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5" Type="http://schemas.openxmlformats.org/officeDocument/2006/relationships/theme" Target="../theme/theme2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3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222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5" Type="http://schemas.openxmlformats.org/officeDocument/2006/relationships/theme" Target="../theme/theme4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slideLayout" Target="../slideLayouts/slideLayout41.xml"/><Relationship Id="rId19" Type="http://schemas.openxmlformats.org/officeDocument/2006/relationships/tags" Target="../tags/tag360.xml"/><Relationship Id="rId1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楷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楷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9.jpe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image" Target="../media/image9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image" Target="../media/image7.jpeg"/><Relationship Id="rId1" Type="http://schemas.openxmlformats.org/officeDocument/2006/relationships/tags" Target="../tags/tag43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373.xml"/><Relationship Id="rId2" Type="http://schemas.openxmlformats.org/officeDocument/2006/relationships/image" Target="../media/image10.png"/><Relationship Id="rId1" Type="http://schemas.openxmlformats.org/officeDocument/2006/relationships/tags" Target="../tags/tag3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10.xml"/><Relationship Id="rId21" Type="http://schemas.openxmlformats.org/officeDocument/2006/relationships/tags" Target="../tags/tag391.xml"/><Relationship Id="rId20" Type="http://schemas.openxmlformats.org/officeDocument/2006/relationships/tags" Target="../tags/tag390.xml"/><Relationship Id="rId2" Type="http://schemas.openxmlformats.org/officeDocument/2006/relationships/tags" Target="../tags/tag375.xml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382.xml"/><Relationship Id="rId1" Type="http://schemas.openxmlformats.org/officeDocument/2006/relationships/tags" Target="../tags/tag37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8.jpe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11.xml"/><Relationship Id="rId11" Type="http://schemas.openxmlformats.org/officeDocument/2006/relationships/image" Target="../media/image19.jpeg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428.xml"/><Relationship Id="rId6" Type="http://schemas.openxmlformats.org/officeDocument/2006/relationships/image" Target="../media/image21.jpeg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563129"/>
            <a:ext cx="5273277" cy="192432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200" dirty="0">
                <a:sym typeface="+mn-ea"/>
              </a:rPr>
              <a:t>基于深度学习表情识别算法的开源项目实践</a:t>
            </a:r>
            <a:endParaRPr lang="zh-CN" altLang="en-US" sz="3600" spc="200" dirty="0">
              <a:sym typeface="+mn-ea"/>
            </a:endParaRPr>
          </a:p>
        </p:txBody>
      </p:sp>
      <p:sp>
        <p:nvSpPr>
          <p:cNvPr id="7" name="副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3" y="3566160"/>
            <a:ext cx="5273276" cy="835683"/>
          </a:xfrm>
          <a:prstGeom prst="rect">
            <a:avLst/>
          </a:prstGeom>
        </p:spPr>
        <p:txBody>
          <a:bodyPr vert="horz" lIns="90000" tIns="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0000"/>
              </a:lnSpc>
              <a:spcAft>
                <a:spcPts val="0"/>
              </a:spcAft>
              <a:buSzPct val="100000"/>
              <a:buNone/>
            </a:pPr>
            <a:r>
              <a:rPr lang="en-US" altLang="zh-CN" sz="1800" spc="100" dirty="0">
                <a:sym typeface="微软雅黑 Light" panose="020B0502040204020203" pitchFamily="34" charset="-122"/>
              </a:rPr>
              <a:t>HOW TO MANAGE AND LEAD THE TEAM CORRECTLY</a:t>
            </a:r>
            <a:endParaRPr lang="en-US" altLang="zh-CN" sz="1800" spc="100" dirty="0">
              <a:sym typeface="微软雅黑 Light" panose="020B0502040204020203" pitchFamily="34" charset="-122"/>
            </a:endParaRPr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6285" y="5179060"/>
            <a:ext cx="5419090" cy="50419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1400" spc="160">
                <a:solidFill>
                  <a:schemeClr val="tx1">
                    <a:lumMod val="85000"/>
                    <a:lumOff val="15000"/>
                  </a:schemeClr>
                </a:solidFill>
              </a:rPr>
              <a:t>小组成员：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辰阳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</a:t>
            </a:r>
            <a:r>
              <a:rPr lang="en-US" altLang="zh-CN" sz="14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4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31674" r="31674"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11"/>
          <p:cNvSpPr/>
          <p:nvPr>
            <p:custDataLst>
              <p:tags r:id="rId1"/>
            </p:custDataLst>
          </p:nvPr>
        </p:nvSpPr>
        <p:spPr>
          <a:xfrm>
            <a:off x="507369" y="1760219"/>
            <a:ext cx="1223010" cy="95250"/>
          </a:xfrm>
          <a:prstGeom prst="rect">
            <a:avLst/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3"/>
          <p:cNvSpPr/>
          <p:nvPr>
            <p:ph type="ctrTitle" idx="2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>
                <a:solidFill>
                  <a:schemeClr val="lt1"/>
                </a:solidFill>
              </a:rPr>
              <a:t>4.</a:t>
            </a:r>
            <a:r>
              <a:rPr sz="5200" spc="360">
                <a:solidFill>
                  <a:schemeClr val="lt1"/>
                </a:solidFill>
              </a:rPr>
              <a:t>项目相关</a:t>
            </a:r>
            <a:r>
              <a:rPr sz="5200" spc="360">
                <a:solidFill>
                  <a:schemeClr val="lt1"/>
                </a:solidFill>
              </a:rPr>
              <a:t>内容</a:t>
            </a:r>
            <a:endParaRPr sz="5200" spc="360">
              <a:solidFill>
                <a:schemeClr val="lt1"/>
              </a:solidFill>
            </a:endParaRPr>
          </a:p>
        </p:txBody>
      </p:sp>
      <p:sp>
        <p:nvSpPr>
          <p:cNvPr id="7" name="矩形: 圆角 8"/>
          <p:cNvSpPr/>
          <p:nvPr>
            <p:custDataLst>
              <p:tags r:id="rId3"/>
            </p:custDataLst>
          </p:nvPr>
        </p:nvSpPr>
        <p:spPr>
          <a:xfrm>
            <a:off x="507369" y="4495799"/>
            <a:ext cx="1966595" cy="601980"/>
          </a:xfrm>
          <a:prstGeom prst="roundRect">
            <a:avLst>
              <a:gd name="adj" fmla="val 50000"/>
            </a:avLst>
          </a:prstGeom>
          <a:solidFill>
            <a:srgbClr val="D8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609600">
              <a:buNone/>
            </a:pPr>
            <a:r>
              <a:rPr lang="en-US" altLang="zh-CN" sz="1600" b="1" spc="2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partfour</a:t>
            </a:r>
            <a:endParaRPr lang="en-US" altLang="zh-CN" sz="1600" b="1" spc="2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5"/>
          <p:cNvSpPr/>
          <p:nvPr>
            <p:custDataLst>
              <p:tags r:id="rId3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6153" b="6153"/>
          <a:stretch>
            <a:fillRect/>
          </a:stretch>
        </p:blipFill>
        <p:spPr>
          <a:xfrm>
            <a:off x="761959" y="838147"/>
            <a:ext cx="6705651" cy="29337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280">
                <a:moveTo>
                  <a:pt x="0" y="0"/>
                </a:moveTo>
                <a:lnTo>
                  <a:pt x="10560" y="0"/>
                </a:lnTo>
                <a:lnTo>
                  <a:pt x="105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772415" y="838147"/>
            <a:ext cx="3657625" cy="2933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trike="noStrike" spc="120" baseline="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A GROUP OF PEOPLE CAN MAKE A BIGGER BUSINESS</a:t>
            </a:r>
            <a:endParaRPr lang="en-US" altLang="zh-CN" sz="1800" strike="noStrike" spc="120" baseline="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761962" y="4076676"/>
            <a:ext cx="10668076" cy="194317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参考代码库：https://github.com/wenbaoQIAO/gpGPUfacialExpressionReco.git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发布网站：</a:t>
            </a:r>
            <a:r>
              <a:rPr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https://github.com/Bistu-OSSDT-2022/1-qiaowb-liuxy</a:t>
            </a:r>
            <a:endParaRPr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使用开源协议：GPL-3.0 许可证</a:t>
            </a:r>
            <a:endParaRPr lang="zh-CN" altLang="en-US" sz="1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/>
                </a:solidFill>
              </a:rPr>
              <a:t>THANKS</a:t>
            </a:r>
            <a:endParaRPr lang="zh-CN" altLang="en-US">
              <a:solidFill>
                <a:schemeClr val="dk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99354"/>
          </a:xfrm>
          <a:custGeom>
            <a:avLst/>
            <a:gdLst>
              <a:gd name="connsiteX0" fmla="*/ 0 w 12192000"/>
              <a:gd name="connsiteY0" fmla="*/ 0 h 2699354"/>
              <a:gd name="connsiteX1" fmla="*/ 12192000 w 12192000"/>
              <a:gd name="connsiteY1" fmla="*/ 0 h 2699354"/>
              <a:gd name="connsiteX2" fmla="*/ 12192000 w 12192000"/>
              <a:gd name="connsiteY2" fmla="*/ 1784441 h 2699354"/>
              <a:gd name="connsiteX3" fmla="*/ 11825890 w 12192000"/>
              <a:gd name="connsiteY3" fmla="*/ 1946506 h 2699354"/>
              <a:gd name="connsiteX4" fmla="*/ 9478384 w 12192000"/>
              <a:gd name="connsiteY4" fmla="*/ 2513280 h 2699354"/>
              <a:gd name="connsiteX5" fmla="*/ 2524742 w 12192000"/>
              <a:gd name="connsiteY5" fmla="*/ 2565466 h 2699354"/>
              <a:gd name="connsiteX6" fmla="*/ 27475 w 12192000"/>
              <a:gd name="connsiteY6" fmla="*/ 2039345 h 2699354"/>
              <a:gd name="connsiteX7" fmla="*/ 0 w 12192000"/>
              <a:gd name="connsiteY7" fmla="*/ 2029776 h 26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99354">
                <a:moveTo>
                  <a:pt x="0" y="0"/>
                </a:moveTo>
                <a:lnTo>
                  <a:pt x="12192000" y="0"/>
                </a:lnTo>
                <a:lnTo>
                  <a:pt x="12192000" y="1784441"/>
                </a:lnTo>
                <a:lnTo>
                  <a:pt x="11825890" y="1946506"/>
                </a:lnTo>
                <a:cubicBezTo>
                  <a:pt x="11216794" y="2189072"/>
                  <a:pt x="10440544" y="2392953"/>
                  <a:pt x="9478384" y="2513280"/>
                </a:cubicBezTo>
                <a:cubicBezTo>
                  <a:pt x="7867174" y="2806119"/>
                  <a:pt x="4025060" y="2697400"/>
                  <a:pt x="2524742" y="2565466"/>
                </a:cubicBezTo>
                <a:cubicBezTo>
                  <a:pt x="1754200" y="2516290"/>
                  <a:pt x="847094" y="2311043"/>
                  <a:pt x="27475" y="2039345"/>
                </a:cubicBezTo>
                <a:lnTo>
                  <a:pt x="0" y="202977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33573" b="-855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/>
        </p:nvSpPr>
        <p:spPr>
          <a:xfrm>
            <a:off x="0" y="0"/>
            <a:ext cx="12192000" cy="2707586"/>
          </a:xfrm>
          <a:custGeom>
            <a:avLst/>
            <a:gdLst>
              <a:gd name="connsiteX0" fmla="*/ 0 w 12192000"/>
              <a:gd name="connsiteY0" fmla="*/ 0 h 2707586"/>
              <a:gd name="connsiteX1" fmla="*/ 12192000 w 12192000"/>
              <a:gd name="connsiteY1" fmla="*/ 0 h 2707586"/>
              <a:gd name="connsiteX2" fmla="*/ 12192000 w 12192000"/>
              <a:gd name="connsiteY2" fmla="*/ 1792673 h 2707586"/>
              <a:gd name="connsiteX3" fmla="*/ 11825890 w 12192000"/>
              <a:gd name="connsiteY3" fmla="*/ 1954738 h 2707586"/>
              <a:gd name="connsiteX4" fmla="*/ 9478384 w 12192000"/>
              <a:gd name="connsiteY4" fmla="*/ 2521512 h 2707586"/>
              <a:gd name="connsiteX5" fmla="*/ 2524742 w 12192000"/>
              <a:gd name="connsiteY5" fmla="*/ 2573698 h 2707586"/>
              <a:gd name="connsiteX6" fmla="*/ 27475 w 12192000"/>
              <a:gd name="connsiteY6" fmla="*/ 2047577 h 2707586"/>
              <a:gd name="connsiteX7" fmla="*/ 0 w 12192000"/>
              <a:gd name="connsiteY7" fmla="*/ 2038008 h 270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7586">
                <a:moveTo>
                  <a:pt x="0" y="0"/>
                </a:moveTo>
                <a:lnTo>
                  <a:pt x="12192000" y="0"/>
                </a:lnTo>
                <a:lnTo>
                  <a:pt x="12192000" y="1792673"/>
                </a:lnTo>
                <a:lnTo>
                  <a:pt x="11825890" y="1954738"/>
                </a:lnTo>
                <a:cubicBezTo>
                  <a:pt x="11216794" y="2197304"/>
                  <a:pt x="10440544" y="2401185"/>
                  <a:pt x="9478384" y="2521512"/>
                </a:cubicBezTo>
                <a:cubicBezTo>
                  <a:pt x="7867174" y="2814351"/>
                  <a:pt x="4025060" y="2705632"/>
                  <a:pt x="2524742" y="2573698"/>
                </a:cubicBezTo>
                <a:cubicBezTo>
                  <a:pt x="1754200" y="2524522"/>
                  <a:pt x="847094" y="2319275"/>
                  <a:pt x="27475" y="2047577"/>
                </a:cubicBezTo>
                <a:lnTo>
                  <a:pt x="0" y="2038008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221926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0051" y="3197411"/>
            <a:ext cx="181448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项目介绍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047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756619" y="2991303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93764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960" y="3279961"/>
            <a:ext cx="1198880" cy="39878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成员分工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520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02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329092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366237" y="1937145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09993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03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901565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993320" y="2013980"/>
            <a:ext cx="2032000" cy="2444641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89085" y="3125153"/>
            <a:ext cx="1836420" cy="55308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思源黑体 CN Light" panose="020B0300000000000000" pitchFamily="34" charset="-122"/>
              </a:rPr>
              <a:t>项目相关内容</a:t>
            </a:r>
            <a:endParaRPr lang="zh-CN" altLang="en-US" sz="20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466" y="2136602"/>
            <a:ext cx="9444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E1586B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04</a:t>
            </a:r>
            <a:endParaRPr lang="zh-CN" altLang="en-US" sz="4800" b="1" dirty="0">
              <a:solidFill>
                <a:srgbClr val="E1586B">
                  <a:alpha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74038" y="2991302"/>
            <a:ext cx="961344" cy="46579"/>
          </a:xfrm>
          <a:prstGeom prst="roundRect">
            <a:avLst>
              <a:gd name="adj" fmla="val 50000"/>
            </a:avLst>
          </a:pr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91394" y="730098"/>
            <a:ext cx="8809212" cy="923330"/>
            <a:chOff x="1691394" y="872265"/>
            <a:chExt cx="8809212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4152263" y="872265"/>
              <a:ext cx="3887475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Light" panose="020B0300000000000000" pitchFamily="34" charset="-122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91394" y="1287764"/>
              <a:ext cx="8809212" cy="0"/>
              <a:chOff x="1615473" y="1593548"/>
              <a:chExt cx="8809212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161547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8107353" y="1593548"/>
                <a:ext cx="2317332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6475730" y="3321685"/>
            <a:ext cx="1778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项目目标及成果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46824" r="-46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ym typeface="+mn-ea"/>
              </a:rPr>
              <a:t>项目介绍</a:t>
            </a:r>
            <a:endParaRPr lang="zh-CN" altLang="en-US" sz="4800" b="1" dirty="0">
              <a:solidFill>
                <a:srgbClr val="5157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rgbClr val="E1586B">
                    <a:alpha val="2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01</a:t>
            </a:r>
            <a:endParaRPr lang="zh-CN" altLang="en-US" sz="8800" b="1" dirty="0">
              <a:solidFill>
                <a:srgbClr val="E1586B">
                  <a:alpha val="2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3" name="椭圆 22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50"/>
          <p:cNvPicPr/>
          <p:nvPr/>
        </p:nvPicPr>
        <p:blipFill>
          <a:blip r:embed="rId3"/>
          <a:stretch>
            <a:fillRect/>
          </a:stretch>
        </p:blipFill>
        <p:spPr>
          <a:xfrm>
            <a:off x="-81915" y="-399415"/>
            <a:ext cx="12192000" cy="6858000"/>
          </a:xfrm>
          <a:prstGeom prst="rect">
            <a:avLst/>
          </a:prstGeom>
        </p:spPr>
      </p:pic>
      <p:sp>
        <p:nvSpPr>
          <p:cNvPr id="5" name="任意多边形: 形状 46"/>
          <p:cNvSpPr/>
          <p:nvPr>
            <p:custDataLst>
              <p:tags r:id="rId4"/>
            </p:custDataLst>
          </p:nvPr>
        </p:nvSpPr>
        <p:spPr>
          <a:xfrm>
            <a:off x="1" y="3846770"/>
            <a:ext cx="4952701" cy="3011230"/>
          </a:xfrm>
          <a:custGeom>
            <a:avLst/>
            <a:gdLst>
              <a:gd name="connsiteX0" fmla="*/ 875011 w 4952701"/>
              <a:gd name="connsiteY0" fmla="*/ 437 h 3011230"/>
              <a:gd name="connsiteX1" fmla="*/ 1358900 w 4952701"/>
              <a:gd name="connsiteY1" fmla="*/ 90230 h 3011230"/>
              <a:gd name="connsiteX2" fmla="*/ 2133600 w 4952701"/>
              <a:gd name="connsiteY2" fmla="*/ 1652330 h 3011230"/>
              <a:gd name="connsiteX3" fmla="*/ 3022600 w 4952701"/>
              <a:gd name="connsiteY3" fmla="*/ 1779330 h 3011230"/>
              <a:gd name="connsiteX4" fmla="*/ 4089400 w 4952701"/>
              <a:gd name="connsiteY4" fmla="*/ 1588830 h 3011230"/>
              <a:gd name="connsiteX5" fmla="*/ 4949925 w 4952701"/>
              <a:gd name="connsiteY5" fmla="*/ 2975908 h 3011230"/>
              <a:gd name="connsiteX6" fmla="*/ 4952701 w 4952701"/>
              <a:gd name="connsiteY6" fmla="*/ 3011230 h 3011230"/>
              <a:gd name="connsiteX7" fmla="*/ 0 w 4952701"/>
              <a:gd name="connsiteY7" fmla="*/ 3011230 h 3011230"/>
              <a:gd name="connsiteX8" fmla="*/ 0 w 4952701"/>
              <a:gd name="connsiteY8" fmla="*/ 77897 h 3011230"/>
              <a:gd name="connsiteX9" fmla="*/ 253207 w 4952701"/>
              <a:gd name="connsiteY9" fmla="*/ 41811 h 3011230"/>
              <a:gd name="connsiteX10" fmla="*/ 875011 w 4952701"/>
              <a:gd name="connsiteY10" fmla="*/ 437 h 301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2701" h="3011230">
                <a:moveTo>
                  <a:pt x="875011" y="437"/>
                </a:moveTo>
                <a:cubicBezTo>
                  <a:pt x="1068388" y="3976"/>
                  <a:pt x="1238779" y="29376"/>
                  <a:pt x="1358900" y="90230"/>
                </a:cubicBezTo>
                <a:cubicBezTo>
                  <a:pt x="1839383" y="333647"/>
                  <a:pt x="1856317" y="1370814"/>
                  <a:pt x="2133600" y="1652330"/>
                </a:cubicBezTo>
                <a:cubicBezTo>
                  <a:pt x="2410883" y="1933846"/>
                  <a:pt x="2696633" y="1789913"/>
                  <a:pt x="3022600" y="1779330"/>
                </a:cubicBezTo>
                <a:cubicBezTo>
                  <a:pt x="3348567" y="1768747"/>
                  <a:pt x="3786717" y="1326363"/>
                  <a:pt x="4089400" y="1588830"/>
                </a:cubicBezTo>
                <a:cubicBezTo>
                  <a:pt x="4316413" y="1785680"/>
                  <a:pt x="4872038" y="2494499"/>
                  <a:pt x="4949925" y="2975908"/>
                </a:cubicBezTo>
                <a:lnTo>
                  <a:pt x="4952701" y="3011230"/>
                </a:lnTo>
                <a:lnTo>
                  <a:pt x="0" y="3011230"/>
                </a:lnTo>
                <a:lnTo>
                  <a:pt x="0" y="77897"/>
                </a:lnTo>
                <a:lnTo>
                  <a:pt x="253207" y="41811"/>
                </a:lnTo>
                <a:cubicBezTo>
                  <a:pt x="465270" y="15221"/>
                  <a:pt x="681633" y="-3102"/>
                  <a:pt x="875011" y="437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椭圆 11"/>
          <p:cNvSpPr/>
          <p:nvPr>
            <p:custDataLst>
              <p:tags r:id="rId5"/>
            </p:custDataLst>
          </p:nvPr>
        </p:nvSpPr>
        <p:spPr>
          <a:xfrm>
            <a:off x="6021156" y="3402274"/>
            <a:ext cx="839056" cy="839056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7"/>
          <p:cNvSpPr/>
          <p:nvPr>
            <p:custDataLst>
              <p:tags r:id="rId6"/>
            </p:custDataLst>
          </p:nvPr>
        </p:nvSpPr>
        <p:spPr>
          <a:xfrm>
            <a:off x="5947695" y="842037"/>
            <a:ext cx="685788" cy="69853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Freeform 2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127773" y="1018175"/>
            <a:ext cx="325632" cy="333512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 9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31749" y="3628669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任意多边形: 形状 48"/>
          <p:cNvSpPr/>
          <p:nvPr>
            <p:custDataLst>
              <p:tags r:id="rId9"/>
            </p:custDataLst>
          </p:nvPr>
        </p:nvSpPr>
        <p:spPr>
          <a:xfrm>
            <a:off x="0" y="4666803"/>
            <a:ext cx="1636905" cy="2191197"/>
          </a:xfrm>
          <a:custGeom>
            <a:avLst/>
            <a:gdLst>
              <a:gd name="connsiteX0" fmla="*/ 209715 w 1636905"/>
              <a:gd name="connsiteY0" fmla="*/ 0 h 2191197"/>
              <a:gd name="connsiteX1" fmla="*/ 1636905 w 1636905"/>
              <a:gd name="connsiteY1" fmla="*/ 1427190 h 2191197"/>
              <a:gd name="connsiteX2" fmla="*/ 1464651 w 1636905"/>
              <a:gd name="connsiteY2" fmla="*/ 2107474 h 2191197"/>
              <a:gd name="connsiteX3" fmla="*/ 1413788 w 1636905"/>
              <a:gd name="connsiteY3" fmla="*/ 2191197 h 2191197"/>
              <a:gd name="connsiteX4" fmla="*/ 0 w 1636905"/>
              <a:gd name="connsiteY4" fmla="*/ 2191197 h 2191197"/>
              <a:gd name="connsiteX5" fmla="*/ 0 w 1636905"/>
              <a:gd name="connsiteY5" fmla="*/ 2105831 h 2191197"/>
              <a:gd name="connsiteX6" fmla="*/ 65901 w 1636905"/>
              <a:gd name="connsiteY6" fmla="*/ 2126287 h 2191197"/>
              <a:gd name="connsiteX7" fmla="*/ 209715 w 1636905"/>
              <a:gd name="connsiteY7" fmla="*/ 2140785 h 2191197"/>
              <a:gd name="connsiteX8" fmla="*/ 923310 w 1636905"/>
              <a:gd name="connsiteY8" fmla="*/ 1427190 h 2191197"/>
              <a:gd name="connsiteX9" fmla="*/ 209715 w 1636905"/>
              <a:gd name="connsiteY9" fmla="*/ 713595 h 2191197"/>
              <a:gd name="connsiteX10" fmla="*/ 65901 w 1636905"/>
              <a:gd name="connsiteY10" fmla="*/ 728093 h 2191197"/>
              <a:gd name="connsiteX11" fmla="*/ 0 w 1636905"/>
              <a:gd name="connsiteY11" fmla="*/ 748550 h 2191197"/>
              <a:gd name="connsiteX12" fmla="*/ 0 w 1636905"/>
              <a:gd name="connsiteY12" fmla="*/ 17105 h 2191197"/>
              <a:gd name="connsiteX13" fmla="*/ 63793 w 1636905"/>
              <a:gd name="connsiteY13" fmla="*/ 7369 h 2191197"/>
              <a:gd name="connsiteX14" fmla="*/ 209715 w 1636905"/>
              <a:gd name="connsiteY14" fmla="*/ 0 h 219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905" h="2191197">
                <a:moveTo>
                  <a:pt x="209715" y="0"/>
                </a:moveTo>
                <a:cubicBezTo>
                  <a:pt x="997930" y="0"/>
                  <a:pt x="1636905" y="638975"/>
                  <a:pt x="1636905" y="1427190"/>
                </a:cubicBezTo>
                <a:cubicBezTo>
                  <a:pt x="1636905" y="1673507"/>
                  <a:pt x="1574505" y="1905250"/>
                  <a:pt x="1464651" y="2107474"/>
                </a:cubicBezTo>
                <a:lnTo>
                  <a:pt x="1413788" y="2191197"/>
                </a:lnTo>
                <a:lnTo>
                  <a:pt x="0" y="2191197"/>
                </a:lnTo>
                <a:lnTo>
                  <a:pt x="0" y="2105831"/>
                </a:lnTo>
                <a:lnTo>
                  <a:pt x="65901" y="2126287"/>
                </a:lnTo>
                <a:cubicBezTo>
                  <a:pt x="112354" y="2135793"/>
                  <a:pt x="160452" y="2140785"/>
                  <a:pt x="209715" y="2140785"/>
                </a:cubicBezTo>
                <a:cubicBezTo>
                  <a:pt x="603823" y="2140785"/>
                  <a:pt x="923310" y="1821298"/>
                  <a:pt x="923310" y="1427190"/>
                </a:cubicBezTo>
                <a:cubicBezTo>
                  <a:pt x="923310" y="1033082"/>
                  <a:pt x="603823" y="713595"/>
                  <a:pt x="209715" y="713595"/>
                </a:cubicBezTo>
                <a:cubicBezTo>
                  <a:pt x="160452" y="713595"/>
                  <a:pt x="112354" y="718587"/>
                  <a:pt x="65901" y="728093"/>
                </a:cubicBezTo>
                <a:lnTo>
                  <a:pt x="0" y="748550"/>
                </a:lnTo>
                <a:lnTo>
                  <a:pt x="0" y="17105"/>
                </a:lnTo>
                <a:lnTo>
                  <a:pt x="63793" y="7369"/>
                </a:lnTo>
                <a:cubicBezTo>
                  <a:pt x="111771" y="2496"/>
                  <a:pt x="160452" y="0"/>
                  <a:pt x="209715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任意多边形: 形状 40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阿里巴巴普惠体 R" panose="00020600040101010101" pitchFamily="18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合 41"/>
          <p:cNvGrpSpPr/>
          <p:nvPr/>
        </p:nvGrpSpPr>
        <p:grpSpPr>
          <a:xfrm>
            <a:off x="304800" y="346501"/>
            <a:ext cx="219075" cy="114300"/>
            <a:chOff x="11544300" y="6438900"/>
            <a:chExt cx="219075" cy="114300"/>
          </a:xfrm>
        </p:grpSpPr>
        <p:cxnSp>
          <p:nvCxnSpPr>
            <p:cNvPr id="24" name="直接连接符 42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3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4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EAEAE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-230" b="-230"/>
          <a:stretch>
            <a:fillRect/>
          </a:stretch>
        </p:blipFill>
        <p:spPr>
          <a:xfrm>
            <a:off x="5829300" y="0"/>
            <a:ext cx="6362700" cy="6760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6" name="椭圆 9"/>
          <p:cNvSpPr/>
          <p:nvPr>
            <p:custDataLst>
              <p:tags r:id="rId13"/>
            </p:custDataLst>
          </p:nvPr>
        </p:nvSpPr>
        <p:spPr>
          <a:xfrm>
            <a:off x="6457027" y="3972747"/>
            <a:ext cx="1303480" cy="1299028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13"/>
          <p:cNvSpPr/>
          <p:nvPr>
            <p:custDataLst>
              <p:tags r:id="rId14"/>
            </p:custDataLst>
          </p:nvPr>
        </p:nvSpPr>
        <p:spPr>
          <a:xfrm>
            <a:off x="7286800" y="2481425"/>
            <a:ext cx="473706" cy="507092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椭圆 15"/>
          <p:cNvSpPr/>
          <p:nvPr>
            <p:custDataLst>
              <p:tags r:id="rId15"/>
            </p:custDataLst>
          </p:nvPr>
        </p:nvSpPr>
        <p:spPr>
          <a:xfrm>
            <a:off x="6205293" y="1199702"/>
            <a:ext cx="726263" cy="744591"/>
          </a:xfrm>
          <a:prstGeom prst="ellipse">
            <a:avLst/>
          </a:pr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145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408719" y="1382227"/>
            <a:ext cx="319413" cy="374305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 54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7404553" y="2601374"/>
            <a:ext cx="238201" cy="36576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 13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6826904" y="4228633"/>
            <a:ext cx="563727" cy="816016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Regular" panose="020B0500000000000000" pitchFamily="34" charset="-122"/>
              <a:cs typeface="微软雅黑" panose="020B0503020204020204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Title 6"/>
          <p:cNvSpPr txBox="1"/>
          <p:nvPr>
            <p:custDataLst>
              <p:tags r:id="rId19"/>
            </p:custDataLst>
          </p:nvPr>
        </p:nvSpPr>
        <p:spPr>
          <a:xfrm>
            <a:off x="762006" y="609480"/>
            <a:ext cx="4457725" cy="55994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随着人工智能技术的不断发展，它的研究内容也在逐步扩展和延伸，以在计算机上实现越来越多人类拥有的能力。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其中对人表情认知的研究作为人工智能的分支之一，逐渐走进了人们的视野之中。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表情识别是指与表情相关，通过计算机视觉技术赋予计算机类似于人一样的识别、理解人类表情的能力，来建立更加和谐、便捷的人机交互环境，从而使计算机具有更高、更全面的智能。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457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本项目基于开源的表情识别算法，实践开源、反馈开源。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3"/>
          <p:cNvSpPr/>
          <p:nvPr>
            <p:custDataLst>
              <p:tags r:id="rId20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95" y="-128270"/>
            <a:ext cx="12192000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/>
        </p:nvSpPr>
        <p:spPr>
          <a:xfrm>
            <a:off x="42154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solidFill>
            <a:srgbClr val="E1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+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6132272" cy="6858000"/>
          </a:xfrm>
          <a:custGeom>
            <a:avLst/>
            <a:gdLst>
              <a:gd name="connsiteX0" fmla="*/ 0 w 6132272"/>
              <a:gd name="connsiteY0" fmla="*/ 0 h 6858000"/>
              <a:gd name="connsiteX1" fmla="*/ 4360341 w 6132272"/>
              <a:gd name="connsiteY1" fmla="*/ 0 h 6858000"/>
              <a:gd name="connsiteX2" fmla="*/ 4484530 w 6132272"/>
              <a:gd name="connsiteY2" fmla="*/ 112871 h 6858000"/>
              <a:gd name="connsiteX3" fmla="*/ 5515430 w 6132272"/>
              <a:gd name="connsiteY3" fmla="*/ 2601685 h 6858000"/>
              <a:gd name="connsiteX4" fmla="*/ 5357191 w 6132272"/>
              <a:gd name="connsiteY4" fmla="*/ 3648341 h 6858000"/>
              <a:gd name="connsiteX5" fmla="*/ 5333570 w 6132272"/>
              <a:gd name="connsiteY5" fmla="*/ 3718149 h 6858000"/>
              <a:gd name="connsiteX6" fmla="*/ 5348717 w 6132272"/>
              <a:gd name="connsiteY6" fmla="*/ 3729476 h 6858000"/>
              <a:gd name="connsiteX7" fmla="*/ 5319124 w 6132272"/>
              <a:gd name="connsiteY7" fmla="*/ 3844567 h 6858000"/>
              <a:gd name="connsiteX8" fmla="*/ 5248354 w 6132272"/>
              <a:gd name="connsiteY8" fmla="*/ 4546599 h 6858000"/>
              <a:gd name="connsiteX9" fmla="*/ 5991321 w 6132272"/>
              <a:gd name="connsiteY9" fmla="*/ 6697223 h 6858000"/>
              <a:gd name="connsiteX10" fmla="*/ 6132272 w 6132272"/>
              <a:gd name="connsiteY10" fmla="*/ 6858000 h 6858000"/>
              <a:gd name="connsiteX11" fmla="*/ 0 w 6132272"/>
              <a:gd name="connsiteY11" fmla="*/ 6858000 h 6858000"/>
              <a:gd name="connsiteX12" fmla="*/ 0 w 6132272"/>
              <a:gd name="connsiteY12" fmla="*/ 5499493 h 6858000"/>
              <a:gd name="connsiteX13" fmla="*/ 0 w 6132272"/>
              <a:gd name="connsiteY13" fmla="*/ 50722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32272" h="6858000">
                <a:moveTo>
                  <a:pt x="0" y="0"/>
                </a:moveTo>
                <a:lnTo>
                  <a:pt x="4360341" y="0"/>
                </a:lnTo>
                <a:lnTo>
                  <a:pt x="4484530" y="112871"/>
                </a:lnTo>
                <a:cubicBezTo>
                  <a:pt x="5121473" y="749814"/>
                  <a:pt x="5515430" y="1629743"/>
                  <a:pt x="5515430" y="2601685"/>
                </a:cubicBezTo>
                <a:cubicBezTo>
                  <a:pt x="5515430" y="2966164"/>
                  <a:pt x="5460030" y="3317703"/>
                  <a:pt x="5357191" y="3648341"/>
                </a:cubicBezTo>
                <a:lnTo>
                  <a:pt x="5333570" y="3718149"/>
                </a:lnTo>
                <a:lnTo>
                  <a:pt x="5348717" y="3729476"/>
                </a:lnTo>
                <a:lnTo>
                  <a:pt x="5319124" y="3844567"/>
                </a:lnTo>
                <a:cubicBezTo>
                  <a:pt x="5272722" y="4071330"/>
                  <a:pt x="5248354" y="4306119"/>
                  <a:pt x="5248354" y="4546599"/>
                </a:cubicBezTo>
                <a:cubicBezTo>
                  <a:pt x="5248354" y="5358222"/>
                  <a:pt x="5525926" y="6105013"/>
                  <a:pt x="5991321" y="6697223"/>
                </a:cubicBezTo>
                <a:lnTo>
                  <a:pt x="6132272" y="6858000"/>
                </a:lnTo>
                <a:lnTo>
                  <a:pt x="0" y="6858000"/>
                </a:lnTo>
                <a:lnTo>
                  <a:pt x="0" y="5499493"/>
                </a:lnTo>
                <a:lnTo>
                  <a:pt x="0" y="5072242"/>
                </a:lnTo>
                <a:close/>
              </a:path>
            </a:pathLst>
          </a:custGeom>
          <a:blipFill>
            <a:blip r:embed="rId3"/>
            <a:srcRect/>
            <a:stretch>
              <a:fillRect l="-57511" r="-10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6056" y="3013501"/>
            <a:ext cx="262128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ym typeface="+mn-ea"/>
              </a:rPr>
              <a:t>成员分工</a:t>
            </a:r>
            <a:endParaRPr lang="zh-CN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157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6056" y="1784624"/>
            <a:ext cx="15760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Light" panose="020B0300000000000000" pitchFamily="34" charset="-122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2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802" y="3787400"/>
            <a:ext cx="3744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思源黑体 CN Light" panose="020B0300000000000000" pitchFamily="34" charset="-122"/>
              </a:rPr>
              <a:t>CLICK TO ENTER TITLE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0000"/>
                  <a:lumOff val="4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思源黑体 CN Light" panose="020B03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251887">
            <a:off x="11467017" y="2890"/>
            <a:ext cx="1133083" cy="954814"/>
          </a:xfrm>
          <a:custGeom>
            <a:avLst/>
            <a:gdLst>
              <a:gd name="connsiteX0" fmla="*/ 0 w 1133083"/>
              <a:gd name="connsiteY0" fmla="*/ 306969 h 954814"/>
              <a:gd name="connsiteX1" fmla="*/ 399595 w 1133083"/>
              <a:gd name="connsiteY1" fmla="*/ 0 h 954814"/>
              <a:gd name="connsiteX2" fmla="*/ 1133083 w 1133083"/>
              <a:gd name="connsiteY2" fmla="*/ 954814 h 954814"/>
              <a:gd name="connsiteX3" fmla="*/ 455243 w 1133083"/>
              <a:gd name="connsiteY3" fmla="*/ 954814 h 954814"/>
              <a:gd name="connsiteX4" fmla="*/ 0 w 1133083"/>
              <a:gd name="connsiteY4" fmla="*/ 499571 h 95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083" h="954814">
                <a:moveTo>
                  <a:pt x="0" y="306969"/>
                </a:moveTo>
                <a:lnTo>
                  <a:pt x="399595" y="0"/>
                </a:lnTo>
                <a:lnTo>
                  <a:pt x="1133083" y="954814"/>
                </a:lnTo>
                <a:lnTo>
                  <a:pt x="455243" y="954814"/>
                </a:lnTo>
                <a:cubicBezTo>
                  <a:pt x="203819" y="954814"/>
                  <a:pt x="0" y="750995"/>
                  <a:pt x="0" y="499571"/>
                </a:cubicBezTo>
                <a:close/>
              </a:path>
            </a:pathLst>
          </a:custGeom>
          <a:solidFill>
            <a:srgbClr val="51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722100" y="6477000"/>
            <a:ext cx="219075" cy="114300"/>
            <a:chOff x="11544300" y="6438900"/>
            <a:chExt cx="219075" cy="11430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1544300" y="64389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544300" y="649605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544300" y="6553200"/>
              <a:ext cx="219075" cy="0"/>
            </a:xfrm>
            <a:prstGeom prst="line">
              <a:avLst/>
            </a:prstGeom>
            <a:ln w="19050" cap="rnd">
              <a:solidFill>
                <a:srgbClr val="51575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30626" y="3540411"/>
            <a:ext cx="608174" cy="608174"/>
            <a:chOff x="3421893" y="970793"/>
            <a:chExt cx="839714" cy="839714"/>
          </a:xfrm>
        </p:grpSpPr>
        <p:sp>
          <p:nvSpPr>
            <p:cNvPr id="22" name="椭圆 21"/>
            <p:cNvSpPr/>
            <p:nvPr/>
          </p:nvSpPr>
          <p:spPr>
            <a:xfrm>
              <a:off x="3421893" y="970793"/>
              <a:ext cx="839714" cy="839714"/>
            </a:xfrm>
            <a:prstGeom prst="ellipse">
              <a:avLst/>
            </a:prstGeom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92222" y="1206499"/>
              <a:ext cx="491775" cy="368831"/>
            </a:xfrm>
            <a:custGeom>
              <a:avLst/>
              <a:gdLst/>
              <a:ahLst/>
              <a:cxnLst/>
              <a:rect l="l" t="t" r="r" b="b"/>
              <a:pathLst>
                <a:path w="1064865" h="798649">
                  <a:moveTo>
                    <a:pt x="985986" y="0"/>
                  </a:moveTo>
                  <a:lnTo>
                    <a:pt x="1045146" y="69019"/>
                  </a:lnTo>
                  <a:cubicBezTo>
                    <a:pt x="893961" y="121605"/>
                    <a:pt x="815082" y="200484"/>
                    <a:pt x="808509" y="305656"/>
                  </a:cubicBezTo>
                  <a:cubicBezTo>
                    <a:pt x="808509" y="345096"/>
                    <a:pt x="834802" y="368102"/>
                    <a:pt x="887388" y="374675"/>
                  </a:cubicBezTo>
                  <a:cubicBezTo>
                    <a:pt x="999133" y="407541"/>
                    <a:pt x="1058292" y="476560"/>
                    <a:pt x="1064865" y="581732"/>
                  </a:cubicBezTo>
                  <a:cubicBezTo>
                    <a:pt x="1051719" y="713197"/>
                    <a:pt x="969553" y="785503"/>
                    <a:pt x="818369" y="798649"/>
                  </a:cubicBezTo>
                  <a:cubicBezTo>
                    <a:pt x="654038" y="792076"/>
                    <a:pt x="568585" y="700051"/>
                    <a:pt x="562012" y="522573"/>
                  </a:cubicBezTo>
                  <a:cubicBezTo>
                    <a:pt x="568585" y="266217"/>
                    <a:pt x="709910" y="92026"/>
                    <a:pt x="985986" y="0"/>
                  </a:cubicBezTo>
                  <a:close/>
                  <a:moveTo>
                    <a:pt x="423974" y="0"/>
                  </a:moveTo>
                  <a:lnTo>
                    <a:pt x="483133" y="69019"/>
                  </a:lnTo>
                  <a:cubicBezTo>
                    <a:pt x="331949" y="121605"/>
                    <a:pt x="253070" y="200484"/>
                    <a:pt x="246497" y="305656"/>
                  </a:cubicBezTo>
                  <a:cubicBezTo>
                    <a:pt x="246497" y="345096"/>
                    <a:pt x="272790" y="368102"/>
                    <a:pt x="325375" y="374675"/>
                  </a:cubicBezTo>
                  <a:cubicBezTo>
                    <a:pt x="443694" y="400968"/>
                    <a:pt x="502853" y="469987"/>
                    <a:pt x="502853" y="581732"/>
                  </a:cubicBezTo>
                  <a:cubicBezTo>
                    <a:pt x="489707" y="713197"/>
                    <a:pt x="407541" y="785503"/>
                    <a:pt x="256356" y="798649"/>
                  </a:cubicBezTo>
                  <a:cubicBezTo>
                    <a:pt x="92025" y="792076"/>
                    <a:pt x="6573" y="700051"/>
                    <a:pt x="0" y="522573"/>
                  </a:cubicBezTo>
                  <a:cubicBezTo>
                    <a:pt x="6573" y="279363"/>
                    <a:pt x="147898" y="105172"/>
                    <a:pt x="4239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简" panose="02000000000000000000" pitchFamily="2" charset="-122"/>
                <a:ea typeface="方正特雅宋简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" name="图片 248" descr="/data/meihua_service_downcache/jpg/297d7daab9f4d9e7d6cdc2aba4c7203e.jpg297d7daab9f4d9e7d6cdc2aba4c720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583" r="32583"/>
          <a:stretch>
            <a:fillRect/>
          </a:stretch>
        </p:blipFill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任意多边形: 形状 68"/>
          <p:cNvSpPr/>
          <p:nvPr>
            <p:custDataLst>
              <p:tags r:id="rId5"/>
            </p:custDataLst>
          </p:nvPr>
        </p:nvSpPr>
        <p:spPr>
          <a:xfrm>
            <a:off x="10636250" y="5681316"/>
            <a:ext cx="1555750" cy="1172721"/>
          </a:xfrm>
          <a:custGeom>
            <a:avLst/>
            <a:gdLst>
              <a:gd name="connsiteX0" fmla="*/ 933450 w 1555750"/>
              <a:gd name="connsiteY0" fmla="*/ 0 h 1172721"/>
              <a:gd name="connsiteX1" fmla="*/ 1455351 w 1555750"/>
              <a:gd name="connsiteY1" fmla="*/ 159419 h 1172721"/>
              <a:gd name="connsiteX2" fmla="*/ 1555750 w 1555750"/>
              <a:gd name="connsiteY2" fmla="*/ 242256 h 1172721"/>
              <a:gd name="connsiteX3" fmla="*/ 1555750 w 1555750"/>
              <a:gd name="connsiteY3" fmla="*/ 460043 h 1172721"/>
              <a:gd name="connsiteX4" fmla="*/ 1488439 w 1555750"/>
              <a:gd name="connsiteY4" fmla="*/ 378461 h 1172721"/>
              <a:gd name="connsiteX5" fmla="*/ 933450 w 1555750"/>
              <a:gd name="connsiteY5" fmla="*/ 148577 h 1172721"/>
              <a:gd name="connsiteX6" fmla="*/ 148577 w 1555750"/>
              <a:gd name="connsiteY6" fmla="*/ 933450 h 1172721"/>
              <a:gd name="connsiteX7" fmla="*/ 164523 w 1555750"/>
              <a:gd name="connsiteY7" fmla="*/ 1091630 h 1172721"/>
              <a:gd name="connsiteX8" fmla="*/ 189695 w 1555750"/>
              <a:gd name="connsiteY8" fmla="*/ 1172721 h 1172721"/>
              <a:gd name="connsiteX9" fmla="*/ 34842 w 1555750"/>
              <a:gd name="connsiteY9" fmla="*/ 1172721 h 1172721"/>
              <a:gd name="connsiteX10" fmla="*/ 18964 w 1555750"/>
              <a:gd name="connsiteY10" fmla="*/ 1121573 h 1172721"/>
              <a:gd name="connsiteX11" fmla="*/ 0 w 1555750"/>
              <a:gd name="connsiteY11" fmla="*/ 933450 h 1172721"/>
              <a:gd name="connsiteX12" fmla="*/ 933450 w 1555750"/>
              <a:gd name="connsiteY12" fmla="*/ 0 h 1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5750" h="1172721">
                <a:moveTo>
                  <a:pt x="933450" y="0"/>
                </a:moveTo>
                <a:cubicBezTo>
                  <a:pt x="1126774" y="0"/>
                  <a:pt x="1306371" y="58770"/>
                  <a:pt x="1455351" y="159419"/>
                </a:cubicBezTo>
                <a:lnTo>
                  <a:pt x="1555750" y="242256"/>
                </a:lnTo>
                <a:lnTo>
                  <a:pt x="1555750" y="460043"/>
                </a:lnTo>
                <a:lnTo>
                  <a:pt x="1488439" y="378461"/>
                </a:lnTo>
                <a:cubicBezTo>
                  <a:pt x="1346405" y="236427"/>
                  <a:pt x="1150187" y="148577"/>
                  <a:pt x="933450" y="148577"/>
                </a:cubicBezTo>
                <a:cubicBezTo>
                  <a:pt x="499976" y="148577"/>
                  <a:pt x="148577" y="499977"/>
                  <a:pt x="148577" y="933450"/>
                </a:cubicBezTo>
                <a:cubicBezTo>
                  <a:pt x="148577" y="987635"/>
                  <a:pt x="154068" y="1040536"/>
                  <a:pt x="164523" y="1091630"/>
                </a:cubicBezTo>
                <a:lnTo>
                  <a:pt x="189695" y="1172721"/>
                </a:lnTo>
                <a:lnTo>
                  <a:pt x="34842" y="1172721"/>
                </a:lnTo>
                <a:lnTo>
                  <a:pt x="18964" y="1121573"/>
                </a:lnTo>
                <a:cubicBezTo>
                  <a:pt x="6530" y="1060808"/>
                  <a:pt x="0" y="997892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>
            <p:custDataLst>
              <p:tags r:id="rId6"/>
            </p:custDataLst>
          </p:nvPr>
        </p:nvSpPr>
        <p:spPr>
          <a:xfrm>
            <a:off x="7677453" y="35847"/>
            <a:ext cx="310168" cy="310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>
            <p:custDataLst>
              <p:tags r:id="rId7"/>
            </p:custDataLst>
          </p:nvPr>
        </p:nvSpPr>
        <p:spPr>
          <a:xfrm>
            <a:off x="7750969" y="95250"/>
            <a:ext cx="310168" cy="310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62006" y="2121559"/>
            <a:ext cx="5086375" cy="231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刘翔宇（组长）：项目规划与代码开发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职晨阳：代码开发及测试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闫庆龙：PPT制作与文档整理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龚硕：代码开发及测试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朱源：PPT制作与文档整理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3"/>
          <p:cNvSpPr/>
          <p:nvPr>
            <p:custDataLst>
              <p:tags r:id="rId9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103632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81913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1277600" y="609605"/>
            <a:ext cx="304802" cy="3048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6"/>
            </p:custDataLst>
          </p:nvPr>
        </p:nvSpPr>
        <p:spPr>
          <a:xfrm>
            <a:off x="-1270" y="5223510"/>
            <a:ext cx="1847215" cy="162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58" h="2510">
                <a:moveTo>
                  <a:pt x="780" y="0"/>
                </a:moveTo>
                <a:cubicBezTo>
                  <a:pt x="1927" y="0"/>
                  <a:pt x="2858" y="931"/>
                  <a:pt x="2858" y="2079"/>
                </a:cubicBezTo>
                <a:cubicBezTo>
                  <a:pt x="2858" y="2222"/>
                  <a:pt x="2843" y="2362"/>
                  <a:pt x="2816" y="2497"/>
                </a:cubicBezTo>
                <a:lnTo>
                  <a:pt x="2813" y="2510"/>
                </a:lnTo>
                <a:lnTo>
                  <a:pt x="0" y="2510"/>
                </a:lnTo>
                <a:lnTo>
                  <a:pt x="0" y="151"/>
                </a:lnTo>
                <a:lnTo>
                  <a:pt x="17" y="144"/>
                </a:lnTo>
                <a:cubicBezTo>
                  <a:pt x="253" y="51"/>
                  <a:pt x="510" y="0"/>
                  <a:pt x="7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765810" y="1511300"/>
            <a:ext cx="67373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09605" y="1219210"/>
            <a:ext cx="780415" cy="61087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9"/>
            </p:custDataLst>
          </p:nvPr>
        </p:nvSpPr>
        <p:spPr>
          <a:xfrm>
            <a:off x="609558" y="2438420"/>
            <a:ext cx="4495825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sz="5200" b="1" spc="36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目标及成果</a:t>
            </a:r>
            <a:endParaRPr lang="zh-CN" sz="5200" b="1" spc="36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9979" r="9979"/>
          <a:stretch>
            <a:fillRect/>
          </a:stretch>
        </p:blipFill>
        <p:spPr>
          <a:xfrm>
            <a:off x="5714992" y="1219210"/>
            <a:ext cx="5867451" cy="4572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7200">
                <a:moveTo>
                  <a:pt x="0" y="0"/>
                </a:moveTo>
                <a:lnTo>
                  <a:pt x="10560" y="0"/>
                </a:lnTo>
                <a:lnTo>
                  <a:pt x="105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: 形状 16"/>
          <p:cNvSpPr/>
          <p:nvPr>
            <p:custDataLst>
              <p:tags r:id="rId3"/>
            </p:custDataLst>
          </p:nvPr>
        </p:nvSpPr>
        <p:spPr>
          <a:xfrm>
            <a:off x="9279601" y="455610"/>
            <a:ext cx="2912399" cy="5946779"/>
          </a:xfrm>
          <a:custGeom>
            <a:avLst/>
            <a:gdLst>
              <a:gd name="connsiteX0" fmla="*/ 3358677 w 3358677"/>
              <a:gd name="connsiteY0" fmla="*/ 4566629 h 6858027"/>
              <a:gd name="connsiteX1" fmla="*/ 3358677 w 3358677"/>
              <a:gd name="connsiteY1" fmla="*/ 6858027 h 6858027"/>
              <a:gd name="connsiteX2" fmla="*/ 285684 w 3358677"/>
              <a:gd name="connsiteY2" fmla="*/ 6858027 h 6858027"/>
              <a:gd name="connsiteX3" fmla="*/ 254148 w 3358677"/>
              <a:gd name="connsiteY3" fmla="*/ 6830410 h 6858027"/>
              <a:gd name="connsiteX4" fmla="*/ 61591 w 3358677"/>
              <a:gd name="connsiteY4" fmla="*/ 6515318 h 6858027"/>
              <a:gd name="connsiteX5" fmla="*/ 9075 w 3358677"/>
              <a:gd name="connsiteY5" fmla="*/ 6025174 h 6858027"/>
              <a:gd name="connsiteX6" fmla="*/ 108271 w 3358677"/>
              <a:gd name="connsiteY6" fmla="*/ 5686741 h 6858027"/>
              <a:gd name="connsiteX7" fmla="*/ 376684 w 3358677"/>
              <a:gd name="connsiteY7" fmla="*/ 5429998 h 6858027"/>
              <a:gd name="connsiteX8" fmla="*/ 796807 w 3358677"/>
              <a:gd name="connsiteY8" fmla="*/ 5359978 h 6858027"/>
              <a:gd name="connsiteX9" fmla="*/ 1281116 w 3358677"/>
              <a:gd name="connsiteY9" fmla="*/ 5447504 h 6858027"/>
              <a:gd name="connsiteX10" fmla="*/ 1864621 w 3358677"/>
              <a:gd name="connsiteY10" fmla="*/ 5581710 h 6858027"/>
              <a:gd name="connsiteX11" fmla="*/ 2512312 w 3358677"/>
              <a:gd name="connsiteY11" fmla="*/ 5494184 h 6858027"/>
              <a:gd name="connsiteX12" fmla="*/ 2804064 w 3358677"/>
              <a:gd name="connsiteY12" fmla="*/ 5249112 h 6858027"/>
              <a:gd name="connsiteX13" fmla="*/ 2984951 w 3358677"/>
              <a:gd name="connsiteY13" fmla="*/ 5027380 h 6858027"/>
              <a:gd name="connsiteX14" fmla="*/ 3119157 w 3358677"/>
              <a:gd name="connsiteY14" fmla="*/ 4846493 h 6858027"/>
              <a:gd name="connsiteX15" fmla="*/ 3259198 w 3358677"/>
              <a:gd name="connsiteY15" fmla="*/ 4712287 h 6858027"/>
              <a:gd name="connsiteX16" fmla="*/ 3330029 w 3358677"/>
              <a:gd name="connsiteY16" fmla="*/ 4620538 h 6858027"/>
              <a:gd name="connsiteX17" fmla="*/ 629483 w 3358677"/>
              <a:gd name="connsiteY17" fmla="*/ 0 h 6858027"/>
              <a:gd name="connsiteX18" fmla="*/ 3358677 w 3358677"/>
              <a:gd name="connsiteY18" fmla="*/ 0 h 6858027"/>
              <a:gd name="connsiteX19" fmla="*/ 3358677 w 3358677"/>
              <a:gd name="connsiteY19" fmla="*/ 2523477 h 6858027"/>
              <a:gd name="connsiteX20" fmla="*/ 3346482 w 3358677"/>
              <a:gd name="connsiteY20" fmla="*/ 2496382 h 6858027"/>
              <a:gd name="connsiteX21" fmla="*/ 3002456 w 3358677"/>
              <a:gd name="connsiteY21" fmla="*/ 1940638 h 6858027"/>
              <a:gd name="connsiteX22" fmla="*/ 2459797 w 3358677"/>
              <a:gd name="connsiteY22" fmla="*/ 1421318 h 6858027"/>
              <a:gd name="connsiteX23" fmla="*/ 1928807 w 3358677"/>
              <a:gd name="connsiteY23" fmla="*/ 1135401 h 6858027"/>
              <a:gd name="connsiteX24" fmla="*/ 1578704 w 3358677"/>
              <a:gd name="connsiteY24" fmla="*/ 977855 h 6858027"/>
              <a:gd name="connsiteX25" fmla="*/ 948519 w 3358677"/>
              <a:gd name="connsiteY25" fmla="*/ 563566 h 6858027"/>
              <a:gd name="connsiteX26" fmla="*/ 569240 w 3358677"/>
              <a:gd name="connsiteY26" fmla="*/ 230968 h 6858027"/>
              <a:gd name="connsiteX27" fmla="*/ 624771 w 3358677"/>
              <a:gd name="connsiteY27" fmla="*/ 7384 h 68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8677" h="6858027">
                <a:moveTo>
                  <a:pt x="3358677" y="4566629"/>
                </a:moveTo>
                <a:lnTo>
                  <a:pt x="3358677" y="6858027"/>
                </a:lnTo>
                <a:lnTo>
                  <a:pt x="285684" y="6858027"/>
                </a:lnTo>
                <a:lnTo>
                  <a:pt x="254148" y="6830410"/>
                </a:lnTo>
                <a:cubicBezTo>
                  <a:pt x="125776" y="6686868"/>
                  <a:pt x="61591" y="6515318"/>
                  <a:pt x="61591" y="6515318"/>
                </a:cubicBezTo>
                <a:cubicBezTo>
                  <a:pt x="-20100" y="6296503"/>
                  <a:pt x="-261" y="6104530"/>
                  <a:pt x="9075" y="6025174"/>
                </a:cubicBezTo>
                <a:cubicBezTo>
                  <a:pt x="20746" y="5923644"/>
                  <a:pt x="34166" y="5811610"/>
                  <a:pt x="108271" y="5686741"/>
                </a:cubicBezTo>
                <a:cubicBezTo>
                  <a:pt x="206884" y="5521608"/>
                  <a:pt x="345758" y="5446336"/>
                  <a:pt x="376684" y="5429998"/>
                </a:cubicBezTo>
                <a:cubicBezTo>
                  <a:pt x="521393" y="5354726"/>
                  <a:pt x="653265" y="5356476"/>
                  <a:pt x="796807" y="5359978"/>
                </a:cubicBezTo>
                <a:cubicBezTo>
                  <a:pt x="936265" y="5363479"/>
                  <a:pt x="1021457" y="5385068"/>
                  <a:pt x="1281116" y="5447504"/>
                </a:cubicBezTo>
                <a:cubicBezTo>
                  <a:pt x="1639388" y="5533862"/>
                  <a:pt x="1819691" y="5577625"/>
                  <a:pt x="1864621" y="5581710"/>
                </a:cubicBezTo>
                <a:cubicBezTo>
                  <a:pt x="2051343" y="5599798"/>
                  <a:pt x="2287663" y="5622555"/>
                  <a:pt x="2512312" y="5494184"/>
                </a:cubicBezTo>
                <a:cubicBezTo>
                  <a:pt x="2650603" y="5415411"/>
                  <a:pt x="2767304" y="5288790"/>
                  <a:pt x="2804064" y="5249112"/>
                </a:cubicBezTo>
                <a:cubicBezTo>
                  <a:pt x="2900926" y="5144664"/>
                  <a:pt x="2984951" y="5027380"/>
                  <a:pt x="2984951" y="5027380"/>
                </a:cubicBezTo>
                <a:cubicBezTo>
                  <a:pt x="3038050" y="4953274"/>
                  <a:pt x="3061390" y="4911846"/>
                  <a:pt x="3119157" y="4846493"/>
                </a:cubicBezTo>
                <a:cubicBezTo>
                  <a:pt x="3188011" y="4768887"/>
                  <a:pt x="3248112" y="4721623"/>
                  <a:pt x="3259198" y="4712287"/>
                </a:cubicBezTo>
                <a:cubicBezTo>
                  <a:pt x="3280131" y="4694928"/>
                  <a:pt x="3304420" y="4663765"/>
                  <a:pt x="3330029" y="4620538"/>
                </a:cubicBezTo>
                <a:close/>
                <a:moveTo>
                  <a:pt x="629483" y="0"/>
                </a:moveTo>
                <a:lnTo>
                  <a:pt x="3358677" y="0"/>
                </a:lnTo>
                <a:lnTo>
                  <a:pt x="3358677" y="2523477"/>
                </a:lnTo>
                <a:lnTo>
                  <a:pt x="3346482" y="2496382"/>
                </a:lnTo>
                <a:cubicBezTo>
                  <a:pt x="3296734" y="2388533"/>
                  <a:pt x="3187792" y="2173968"/>
                  <a:pt x="3002456" y="1940638"/>
                </a:cubicBezTo>
                <a:cubicBezTo>
                  <a:pt x="2905594" y="1818686"/>
                  <a:pt x="2737545" y="1610374"/>
                  <a:pt x="2459797" y="1421318"/>
                </a:cubicBezTo>
                <a:cubicBezTo>
                  <a:pt x="2303417" y="1314537"/>
                  <a:pt x="2155790" y="1243933"/>
                  <a:pt x="1928807" y="1135401"/>
                </a:cubicBezTo>
                <a:cubicBezTo>
                  <a:pt x="1711159" y="1030954"/>
                  <a:pt x="1722830" y="1050793"/>
                  <a:pt x="1578704" y="977855"/>
                </a:cubicBezTo>
                <a:cubicBezTo>
                  <a:pt x="1310875" y="841898"/>
                  <a:pt x="1125320" y="700106"/>
                  <a:pt x="948519" y="563566"/>
                </a:cubicBezTo>
                <a:cubicBezTo>
                  <a:pt x="703446" y="373927"/>
                  <a:pt x="580910" y="279399"/>
                  <a:pt x="569240" y="230968"/>
                </a:cubicBezTo>
                <a:cubicBezTo>
                  <a:pt x="554798" y="170065"/>
                  <a:pt x="575440" y="93480"/>
                  <a:pt x="624771" y="7384"/>
                </a:cubicBezTo>
                <a:close/>
              </a:path>
            </a:pathLst>
          </a:custGeom>
          <a:solidFill>
            <a:schemeClr val="accent1"/>
          </a:solidFill>
          <a:ln w="5828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椭圆 19"/>
          <p:cNvSpPr/>
          <p:nvPr>
            <p:custDataLst>
              <p:tags r:id="rId4"/>
            </p:custDataLst>
          </p:nvPr>
        </p:nvSpPr>
        <p:spPr>
          <a:xfrm>
            <a:off x="8844197" y="5840751"/>
            <a:ext cx="286325" cy="464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椭圆 20"/>
          <p:cNvSpPr/>
          <p:nvPr>
            <p:custDataLst>
              <p:tags r:id="rId5"/>
            </p:custDataLst>
          </p:nvPr>
        </p:nvSpPr>
        <p:spPr>
          <a:xfrm>
            <a:off x="8887382" y="5541047"/>
            <a:ext cx="211786" cy="2117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椭圆 21"/>
          <p:cNvSpPr/>
          <p:nvPr>
            <p:custDataLst>
              <p:tags r:id="rId6"/>
            </p:custDataLst>
          </p:nvPr>
        </p:nvSpPr>
        <p:spPr>
          <a:xfrm>
            <a:off x="7643833" y="1479796"/>
            <a:ext cx="264300" cy="264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椭圆 22"/>
          <p:cNvSpPr/>
          <p:nvPr>
            <p:custDataLst>
              <p:tags r:id="rId7"/>
            </p:custDataLst>
          </p:nvPr>
        </p:nvSpPr>
        <p:spPr>
          <a:xfrm>
            <a:off x="7800945" y="927620"/>
            <a:ext cx="583663" cy="458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520" b="1520"/>
          <a:stretch>
            <a:fillRect/>
          </a:stretch>
        </p:blipFill>
        <p:spPr>
          <a:xfrm>
            <a:off x="7086191" y="1932322"/>
            <a:ext cx="4678086" cy="3023929"/>
          </a:xfrm>
          <a:custGeom>
            <a:avLst/>
            <a:gdLst>
              <a:gd name="connsiteX0" fmla="*/ 2466907 w 5394927"/>
              <a:gd name="connsiteY0" fmla="*/ 314 h 3487297"/>
              <a:gd name="connsiteX1" fmla="*/ 4500562 w 5394927"/>
              <a:gd name="connsiteY1" fmla="*/ 312344 h 3487297"/>
              <a:gd name="connsiteX2" fmla="*/ 5019719 w 5394927"/>
              <a:gd name="connsiteY2" fmla="*/ 558943 h 3487297"/>
              <a:gd name="connsiteX3" fmla="*/ 4838014 w 5394927"/>
              <a:gd name="connsiteY3" fmla="*/ 974269 h 3487297"/>
              <a:gd name="connsiteX4" fmla="*/ 4993761 w 5394927"/>
              <a:gd name="connsiteY4" fmla="*/ 1843855 h 3487297"/>
              <a:gd name="connsiteX5" fmla="*/ 5383128 w 5394927"/>
              <a:gd name="connsiteY5" fmla="*/ 2129392 h 3487297"/>
              <a:gd name="connsiteX6" fmla="*/ 5149508 w 5394927"/>
              <a:gd name="connsiteY6" fmla="*/ 2635569 h 3487297"/>
              <a:gd name="connsiteX7" fmla="*/ 4046301 w 5394927"/>
              <a:gd name="connsiteY7" fmla="*/ 3232599 h 3487297"/>
              <a:gd name="connsiteX8" fmla="*/ 2514789 w 5394927"/>
              <a:gd name="connsiteY8" fmla="*/ 3011957 h 3487297"/>
              <a:gd name="connsiteX9" fmla="*/ 1216898 w 5394927"/>
              <a:gd name="connsiteY9" fmla="*/ 3479198 h 3487297"/>
              <a:gd name="connsiteX10" fmla="*/ 217522 w 5394927"/>
              <a:gd name="connsiteY10" fmla="*/ 2505780 h 3487297"/>
              <a:gd name="connsiteX11" fmla="*/ 204543 w 5394927"/>
              <a:gd name="connsiteY11" fmla="*/ 779585 h 3487297"/>
              <a:gd name="connsiteX12" fmla="*/ 2423937 w 5394927"/>
              <a:gd name="connsiteY12" fmla="*/ 850 h 3487297"/>
              <a:gd name="connsiteX13" fmla="*/ 2466907 w 5394927"/>
              <a:gd name="connsiteY13" fmla="*/ 314 h 34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94927" h="3487297">
                <a:moveTo>
                  <a:pt x="2466907" y="314"/>
                </a:moveTo>
                <a:cubicBezTo>
                  <a:pt x="2569524" y="4582"/>
                  <a:pt x="2758469" y="55119"/>
                  <a:pt x="4500562" y="312344"/>
                </a:cubicBezTo>
                <a:cubicBezTo>
                  <a:pt x="4629703" y="331164"/>
                  <a:pt x="4971048" y="381781"/>
                  <a:pt x="5019719" y="558943"/>
                </a:cubicBezTo>
                <a:cubicBezTo>
                  <a:pt x="5053464" y="681594"/>
                  <a:pt x="4914590" y="744542"/>
                  <a:pt x="4838014" y="974269"/>
                </a:cubicBezTo>
                <a:cubicBezTo>
                  <a:pt x="4747162" y="1248124"/>
                  <a:pt x="4787396" y="1626459"/>
                  <a:pt x="4993761" y="1843855"/>
                </a:cubicBezTo>
                <a:cubicBezTo>
                  <a:pt x="5159891" y="2019071"/>
                  <a:pt x="5332511" y="1982081"/>
                  <a:pt x="5383128" y="2129392"/>
                </a:cubicBezTo>
                <a:cubicBezTo>
                  <a:pt x="5446076" y="2311096"/>
                  <a:pt x="5241009" y="2534982"/>
                  <a:pt x="5149508" y="2635569"/>
                </a:cubicBezTo>
                <a:cubicBezTo>
                  <a:pt x="4699140" y="3128119"/>
                  <a:pt x="4078099" y="3228056"/>
                  <a:pt x="4046301" y="3232599"/>
                </a:cubicBezTo>
                <a:cubicBezTo>
                  <a:pt x="3311045" y="3340324"/>
                  <a:pt x="3194884" y="2926296"/>
                  <a:pt x="2514789" y="3011957"/>
                </a:cubicBezTo>
                <a:cubicBezTo>
                  <a:pt x="1824960" y="3098267"/>
                  <a:pt x="1713990" y="3553178"/>
                  <a:pt x="1216898" y="3479198"/>
                </a:cubicBezTo>
                <a:cubicBezTo>
                  <a:pt x="625060" y="3390941"/>
                  <a:pt x="294747" y="2673208"/>
                  <a:pt x="217522" y="2505780"/>
                </a:cubicBezTo>
                <a:cubicBezTo>
                  <a:pt x="164308" y="2389619"/>
                  <a:pt x="-236091" y="1485638"/>
                  <a:pt x="204543" y="779585"/>
                </a:cubicBezTo>
                <a:cubicBezTo>
                  <a:pt x="612730" y="126097"/>
                  <a:pt x="1474529" y="50819"/>
                  <a:pt x="2423937" y="850"/>
                </a:cubicBezTo>
                <a:cubicBezTo>
                  <a:pt x="2439350" y="39"/>
                  <a:pt x="2452247" y="-296"/>
                  <a:pt x="2466907" y="314"/>
                </a:cubicBez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10"/>
            </p:custDataLst>
          </p:nvPr>
        </p:nvSpPr>
        <p:spPr>
          <a:xfrm>
            <a:off x="762000" y="730250"/>
            <a:ext cx="5715000" cy="44640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基于开源的深度学习人脸表情识别算法和代码，对深度学习的平台搭建、基础理论、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加速功能模块进行基础的了解，对开源以及开源相关的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技术进行初步掌握。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具体实现步骤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、对人脸表情识别算法进行分析、学习，掌握所需要的计算环境；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、整合搭建计算环境所需要的各种软件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tensorflow-gpu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、以及其相互依赖关系；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、对开源项目以及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进行相关操作，实践开源。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 startAt="2"/>
            </a:pP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3"/>
          <p:cNvSpPr/>
          <p:nvPr>
            <p:custDataLst>
              <p:tags r:id="rId11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254000" y="0"/>
            <a:ext cx="625475" cy="384810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1398250" y="5784850"/>
            <a:ext cx="514350" cy="1073150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480"/>
            <a:ext cx="10972876" cy="7989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Light" panose="020B0300000000000000" pitchFamily="34" charset="-122"/>
              </a:rPr>
              <a:t>成果</a:t>
            </a:r>
            <a:endParaRPr lang="zh-CN" altLang="en-US" sz="4000" b="1" spc="24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" y="1513347"/>
            <a:ext cx="5124475" cy="473516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2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</a:t>
            </a:r>
            <a:endParaRPr lang="zh-CN" altLang="en-US" sz="24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1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：对深度学习及其功能有较深的理解；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：对搭建深度学习的计算环境，以及安装相关软件，有了深刻的认知；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3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：成功搭建了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Anaconda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、配置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系统环境，学会</a:t>
            </a:r>
            <a:r>
              <a:rPr lang="zh-CN" altLang="en-US" sz="14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用命令行快速打开 Anaconda，在 Anaconda中创建环境并激活环境，在新建环境里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添加清华镜像源；安装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CUDA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CUDNN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，并配置环境；通过anaconda安装TensorFlow-GPU ，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并验证是否安装成功。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None/>
            </a:pP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4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：对开源相关理论有了较深的学习，掌握了对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的部分使用技术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9431" r="19431"/>
          <a:stretch>
            <a:fillRect/>
          </a:stretch>
        </p:blipFill>
        <p:spPr>
          <a:xfrm>
            <a:off x="6038850" y="1513347"/>
            <a:ext cx="5543550" cy="47351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15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4*i*1"/>
  <p:tag name="KSO_WM_BEAUTIFY_FLAG" val="#wm#"/>
  <p:tag name="KSO_WM_TAG_VERSION" val="1.0"/>
  <p:tag name="KSO_WM_CHIP_GROUPID" val="618de1d224ff74e2beea8c0f"/>
  <p:tag name="KSO_WM_CHIP_XID" val="619b75e078bf5449797099e5"/>
  <p:tag name="KSO_WM_UNIT_DEC_AREA_ID" val="249f210b7a4f44b38080679a7dd402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6e2f61dbc84a988c965e2334dd5ab8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中国风市场组年终工作总结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fee3a270705b4cdd881e7148d91171b5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BLOCK" val="0"/>
  <p:tag name="KSO_WM_UNIT_DEC_AREA_ID" val="6e8fceff3471431eaa856ca963d996d0"/>
  <p:tag name="KSO_WM_UNIT_DEFAULT_FONT" val="28;32;2"/>
  <p:tag name="KSO_WM_CHIP_GROUPID" val="612df7feeaa89fd2fb383611"/>
  <p:tag name="KSO_WM_CHIP_XID" val="612df7feeaa89fd2fb383612"/>
  <p:tag name="KSO_WM_CHIP_FILLAREA_FILL_RULE" val="{&quot;fill_align&quot;:&quot;lm&quot;,&quot;fill_mode&quot;:&quot;adaptive&quot;,&quot;sacle_strategy&quot;:&quot;smart&quot;}"/>
  <p:tag name="KSO_WM_ASSEMBLE_CHIP_INDEX" val="6007057942d74fd8ad2e5812bc6ec7b5"/>
  <p:tag name="KSO_WM_UNIT_TEXT_FILL_FORE_SCHEMECOLOR_INDEX_BRIGHTNESS" val="0"/>
  <p:tag name="KSO_WM_UNIT_TEXT_FILL_FORE_SCHEMECOLOR_INDEX" val="5"/>
  <p:tag name="KSO_WM_UNIT_TEXT_FILL_TYPE" val="1"/>
  <p:tag name="KSO_WM_TEMPLATE_ASSEMBLE_XID" val="619b7cf378bf54497970a6a3"/>
  <p:tag name="KSO_WM_TEMPLATE_ASSEMBLE_GROUPID" val="618de1d224ff74e2beea8c0f"/>
</p:tagLst>
</file>

<file path=ppt/tags/tag158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2*i*1"/>
  <p:tag name="KSO_WM_BEAUTIFY_FLAG" val="#wm#"/>
  <p:tag name="KSO_WM_TAG_VERSION" val="1.0"/>
  <p:tag name="KSO_WM_CHIP_GROUPID" val="618de1d224ff74e2beea8c0f"/>
  <p:tag name="KSO_WM_CHIP_XID" val="619b75e078bf5449797099e3"/>
  <p:tag name="KSO_WM_UNIT_DEC_AREA_ID" val="264cb530d9e74777bb27a005611d86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671e0e0277f430db1fd9d418048c5b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2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1*i*1"/>
  <p:tag name="KSO_WM_BEAUTIFY_FLAG" val="#wm#"/>
  <p:tag name="KSO_WM_TAG_VERSION" val="1.0"/>
  <p:tag name="KSO_WM_CHIP_GROUPID" val="618de1d224ff74e2beea8c0f"/>
  <p:tag name="KSO_WM_CHIP_XID" val="619b75e078bf5449797099e1"/>
  <p:tag name="KSO_WM_UNIT_DEC_AREA_ID" val="518be9511f774ad4af98e4e397e08d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db36469946f464980796207cf72701a"/>
</p:tagLst>
</file>

<file path=ppt/tags/tag163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</p:tagLst>
</file>

<file path=ppt/tags/tag166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b75e078bf5449797099e2"/>
  <p:tag name="KSO_WM_UNIT_DEC_AREA_ID" val="eff74a9418a148ae835bb1e602d9c24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f0a043563143a2a1e8f0022bdbfc25"/>
</p:tagLst>
</file>

<file path=ppt/tags/tag167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  <p:tag name="KSO_WM_TEMPLATE_ASSEMBLE_XID" val="6229a36023c6c9c235e6cd2b"/>
  <p:tag name="KSO_WM_TEMPLATE_ASSEMBLE_GROUPID" val="618de1d224ff74e2beea8c0f"/>
</p:tagLst>
</file>

<file path=ppt/tags/tag168.xml><?xml version="1.0" encoding="utf-8"?>
<p:tagLst xmlns:p="http://schemas.openxmlformats.org/presentationml/2006/main">
  <p:tag name="KSO_WM_UNIT_DEFAULT_FONT" val="28;32;2"/>
  <p:tag name="KSO_WM_UNIT_BLOCK" val="0"/>
  <p:tag name="KSO_WM_UNIT_DEC_AREA_ID" val="17cf2b0b36fb424485a133b3e9527937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984_1*b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0"/>
  <p:tag name="KSO_WM_UNIT_TEXT_FILL_FORE_SCHEMECOLOR_INDEX" val="13"/>
  <p:tag name="KSO_WM_UNIT_TEXT_FILL_TYPE" val="1"/>
  <p:tag name="KSO_WM_TEMPLATE_ASSEMBLE_XID" val="6229a36023c6c9c235e6cd2b"/>
  <p:tag name="KSO_WM_TEMPLATE_ASSEMBLE_GROUPID" val="618de1d224ff74e2beea8c0f"/>
</p:tagLst>
</file>

<file path=ppt/tags/tag16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956e490d0808441a8ee6ea9d3292a2e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206a259f224c4aa590a04bdf8c3278"/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</p:tagLst>
</file>

<file path=ppt/tags/tag173.xml><?xml version="1.0" encoding="utf-8"?>
<p:tagLst xmlns:p="http://schemas.openxmlformats.org/presentationml/2006/main">
  <p:tag name="KSO_WM_SLIDE_BACKGROUND_TYPE" val="general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eb60a6f6121c4793a5e60b46c731bfb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a91b278734ce8a611dadd9f5c9473"/>
  <p:tag name="KSO_WM_SLIDE_BACKGROUND_TYPE" val="frame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286"/>
  <p:tag name="KSO_WM_CHIP_GROUPID" val="612f6a61c37455bdf62a9584"/>
  <p:tag name="KSO_WM_CHIP_XID" val="612f6a61c37455bdf62a9586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SLIDE_BACKGROUND_TYPE" val="frame"/>
</p:tagLst>
</file>

<file path=ppt/tags/tag177.xml><?xml version="1.0" encoding="utf-8"?>
<p:tagLst xmlns:p="http://schemas.openxmlformats.org/presentationml/2006/main">
  <p:tag name="KSO_WM_SLIDE_BACKGROUND_TYPE" val="frame"/>
</p:tagLst>
</file>

<file path=ppt/tags/tag178.xml><?xml version="1.0" encoding="utf-8"?>
<p:tagLst xmlns:p="http://schemas.openxmlformats.org/presentationml/2006/main">
  <p:tag name="KSO_WM_SLIDE_BACKGROUND_TYPE" val="frame"/>
</p:tagLst>
</file>

<file path=ppt/tags/tag179.xml><?xml version="1.0" encoding="utf-8"?>
<p:tagLst xmlns:p="http://schemas.openxmlformats.org/presentationml/2006/main">
  <p:tag name="KSO_WM_SLIDE_BACKGROUND_TYPE" val="fram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frame"/>
</p:tagLst>
</file>

<file path=ppt/tags/tag181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a7051b3e3f734f649a133c7e26cd57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a3ab6f545947b1bf1c68bd8f258fe4"/>
  <p:tag name="KSO_WM_SLIDE_BACKGROUND_TYPE" val="leftRight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SLIDE_BACKGROUND_TYPE" val="leftRight"/>
</p:tagLst>
</file>

<file path=ppt/tags/tag184.xml><?xml version="1.0" encoding="utf-8"?>
<p:tagLst xmlns:p="http://schemas.openxmlformats.org/presentationml/2006/main">
  <p:tag name="KSO_WM_SLIDE_BACKGROUND_TYPE" val="leftRight"/>
</p:tagLst>
</file>

<file path=ppt/tags/tag185.xml><?xml version="1.0" encoding="utf-8"?>
<p:tagLst xmlns:p="http://schemas.openxmlformats.org/presentationml/2006/main">
  <p:tag name="KSO_WM_SLIDE_BACKGROUND_TYPE" val="leftRight"/>
</p:tagLst>
</file>

<file path=ppt/tags/tag186.xml><?xml version="1.0" encoding="utf-8"?>
<p:tagLst xmlns:p="http://schemas.openxmlformats.org/presentationml/2006/main">
  <p:tag name="KSO_WM_SLIDE_BACKGROUND_TYPE" val="leftRight"/>
</p:tagLst>
</file>

<file path=ppt/tags/tag187.xml><?xml version="1.0" encoding="utf-8"?>
<p:tagLst xmlns:p="http://schemas.openxmlformats.org/presentationml/2006/main">
  <p:tag name="KSO_WM_SLIDE_BACKGROUND_TYPE" val="leftRight"/>
</p:tagLst>
</file>

<file path=ppt/tags/tag188.xml><?xml version="1.0" encoding="utf-8"?>
<p:tagLst xmlns:p="http://schemas.openxmlformats.org/presentationml/2006/main">
  <p:tag name="KSO_WM_SLIDE_BACKGROUND_TYPE" val="leftRight"/>
</p:tagLst>
</file>

<file path=ppt/tags/tag189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b8fcb19d8c3b48c18415a497d3e94c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49318f4d4fb41d5816801a4de6aa7d9"/>
  <p:tag name="KSO_WM_SLIDE_BACKGROUND_TYPE" val="topBot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SLIDE_BACKGROUND_TYPE" val="topBottom"/>
</p:tagLst>
</file>

<file path=ppt/tags/tag192.xml><?xml version="1.0" encoding="utf-8"?>
<p:tagLst xmlns:p="http://schemas.openxmlformats.org/presentationml/2006/main">
  <p:tag name="KSO_WM_SLIDE_BACKGROUND_TYPE" val="topBottom"/>
</p:tagLst>
</file>

<file path=ppt/tags/tag193.xml><?xml version="1.0" encoding="utf-8"?>
<p:tagLst xmlns:p="http://schemas.openxmlformats.org/presentationml/2006/main">
  <p:tag name="KSO_WM_SLIDE_BACKGROUND_TYPE" val="topBottom"/>
</p:tagLst>
</file>

<file path=ppt/tags/tag194.xml><?xml version="1.0" encoding="utf-8"?>
<p:tagLst xmlns:p="http://schemas.openxmlformats.org/presentationml/2006/main">
  <p:tag name="KSO_WM_SLIDE_BACKGROUND_TYPE" val="topBottom"/>
</p:tagLst>
</file>

<file path=ppt/tags/tag195.xml><?xml version="1.0" encoding="utf-8"?>
<p:tagLst xmlns:p="http://schemas.openxmlformats.org/presentationml/2006/main">
  <p:tag name="KSO_WM_SLIDE_BACKGROUND_TYPE" val="topBottom"/>
</p:tagLst>
</file>

<file path=ppt/tags/tag196.xml><?xml version="1.0" encoding="utf-8"?>
<p:tagLst xmlns:p="http://schemas.openxmlformats.org/presentationml/2006/main">
  <p:tag name="KSO_WM_SLIDE_BACKGROUND_TYPE" val="topBottom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233b22e053b46e0874407d5b8a2f9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12db86aa31b4a79ba4418962e661fb7"/>
  <p:tag name="KSO_WM_SLIDE_BACKGROUND_TYPE" val="bottomTop"/>
</p:tagLst>
</file>

<file path=ppt/tags/tag1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SLIDE_BACKGROUND_TYPE" val="bottomTo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</p:tagLst>
</file>

<file path=ppt/tags/tag201.xml><?xml version="1.0" encoding="utf-8"?>
<p:tagLst xmlns:p="http://schemas.openxmlformats.org/presentationml/2006/main">
  <p:tag name="KSO_WM_SLIDE_BACKGROUND_TYPE" val="bottomTop"/>
</p:tagLst>
</file>

<file path=ppt/tags/tag202.xml><?xml version="1.0" encoding="utf-8"?>
<p:tagLst xmlns:p="http://schemas.openxmlformats.org/presentationml/2006/main">
  <p:tag name="KSO_WM_SLIDE_BACKGROUND_TYPE" val="bottomTop"/>
</p:tagLst>
</file>

<file path=ppt/tags/tag203.xml><?xml version="1.0" encoding="utf-8"?>
<p:tagLst xmlns:p="http://schemas.openxmlformats.org/presentationml/2006/main">
  <p:tag name="KSO_WM_SLIDE_BACKGROUND_TYPE" val="bottomTop"/>
</p:tagLst>
</file>

<file path=ppt/tags/tag204.xml><?xml version="1.0" encoding="utf-8"?>
<p:tagLst xmlns:p="http://schemas.openxmlformats.org/presentationml/2006/main">
  <p:tag name="KSO_WM_SLIDE_BACKGROUND_TYPE" val="bottomTop"/>
</p:tagLst>
</file>

<file path=ppt/tags/tag20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2a7305cda0e341cd8513fe2e8fd0ac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68b4e44f834aed8f30dccfbe51e241"/>
  <p:tag name="KSO_WM_SLIDE_BACKGROUND_TYPE" val="navigation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SLIDE_BACKGROUND_TYPE" val="navigation"/>
</p:tagLst>
</file>

<file path=ppt/tags/tag208.xml><?xml version="1.0" encoding="utf-8"?>
<p:tagLst xmlns:p="http://schemas.openxmlformats.org/presentationml/2006/main">
  <p:tag name="KSO_WM_SLIDE_BACKGROUND_TYPE" val="navigation"/>
</p:tagLst>
</file>

<file path=ppt/tags/tag209.xml><?xml version="1.0" encoding="utf-8"?>
<p:tagLst xmlns:p="http://schemas.openxmlformats.org/presentationml/2006/main">
  <p:tag name="KSO_WM_SLIDE_BACKGROUND_TYPE" val="navigation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</p:tagLst>
</file>

<file path=ppt/tags/tag211.xml><?xml version="1.0" encoding="utf-8"?>
<p:tagLst xmlns:p="http://schemas.openxmlformats.org/presentationml/2006/main">
  <p:tag name="KSO_WM_SLIDE_BACKGROUND_TYPE" val="navigation"/>
</p:tagLst>
</file>

<file path=ppt/tags/tag212.xml><?xml version="1.0" encoding="utf-8"?>
<p:tagLst xmlns:p="http://schemas.openxmlformats.org/presentationml/2006/main">
  <p:tag name="KSO_WM_SLIDE_BACKGROUND_TYPE" val="navigation"/>
</p:tagLst>
</file>

<file path=ppt/tags/tag213.xml><?xml version="1.0" encoding="utf-8"?>
<p:tagLst xmlns:p="http://schemas.openxmlformats.org/presentationml/2006/main">
  <p:tag name="KSO_WM_SLIDE_BACKGROUND_TYPE" val="navigation"/>
</p:tagLst>
</file>

<file path=ppt/tags/tag214.xml><?xml version="1.0" encoding="utf-8"?>
<p:tagLst xmlns:p="http://schemas.openxmlformats.org/presentationml/2006/main">
  <p:tag name="KSO_WM_SLIDE_BACKGROUND_TYPE" val="navigation"/>
</p:tagLst>
</file>

<file path=ppt/tags/tag215.xml><?xml version="1.0" encoding="utf-8"?>
<p:tagLst xmlns:p="http://schemas.openxmlformats.org/presentationml/2006/main">
  <p:tag name="KSO_WM_UNIT_SUBTYPE" val="v"/>
  <p:tag name="KSO_WM_TEMPLATE_CATEGORY" val="chip"/>
  <p:tag name="KSO_WM_TEMPLATE_INDEX" val="20220984"/>
  <p:tag name="KSO_WM_UNIT_TYPE" val="i"/>
  <p:tag name="KSO_WM_UNIT_INDEX" val="1"/>
  <p:tag name="KSO_WM_UNIT_ID" val="chip20220984_3*i*1"/>
  <p:tag name="KSO_WM_BEAUTIFY_FLAG" val="#wm#"/>
  <p:tag name="KSO_WM_TAG_VERSION" val="1.0"/>
  <p:tag name="KSO_WM_CHIP_GROUPID" val="618de1d224ff74e2beea8c0f"/>
  <p:tag name="KSO_WM_CHIP_XID" val="619afc41c75558f33bc40172"/>
  <p:tag name="KSO_WM_UNIT_DEC_AREA_ID" val="717330eb63a34ac2a795d873f12bb29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76ff5801804ed1927435a8031408a4"/>
  <p:tag name="KSO_WM_SLIDE_BACKGROUND_TYPE" val="belt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28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286"/>
  <p:tag name="KSO_WM_CHIP_GROUPID" val="612f6a61c37455bdf62a9584"/>
  <p:tag name="KSO_WM_CHIP_XID" val="612f6a61c37455bdf62a958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SLIDE_BACKGROUND_TYPE" val="belt"/>
</p:tagLst>
</file>

<file path=ppt/tags/tag218.xml><?xml version="1.0" encoding="utf-8"?>
<p:tagLst xmlns:p="http://schemas.openxmlformats.org/presentationml/2006/main">
  <p:tag name="KSO_WM_SLIDE_BACKGROUND_TYPE" val="belt"/>
</p:tagLst>
</file>

<file path=ppt/tags/tag219.xml><?xml version="1.0" encoding="utf-8"?>
<p:tagLst xmlns:p="http://schemas.openxmlformats.org/presentationml/2006/main">
  <p:tag name="KSO_WM_SLIDE_BACKGROUND_TYPE" val="bel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</p:tagLst>
</file>

<file path=ppt/tags/tag221.xml><?xml version="1.0" encoding="utf-8"?>
<p:tagLst xmlns:p="http://schemas.openxmlformats.org/presentationml/2006/main">
  <p:tag name="KSO_WM_SLIDE_BACKGROUND_TYPE" val="belt"/>
</p:tagLst>
</file>

<file path=ppt/tags/tag222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3.xml><?xml version="1.0" encoding="utf-8"?>
<p:tagLst xmlns:p="http://schemas.openxmlformats.org/presentationml/2006/main">
  <p:tag name="KSO_WM_TEMPLATE_CATEGORY" val="custom"/>
  <p:tag name="KSO_WM_TEMPLATE_INDEX" val="20220984"/>
</p:tagLst>
</file>

<file path=ppt/tags/tag2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0984"/>
  <p:tag name="KSO_WM_CHIP_COLORING" val="1"/>
</p:tagLst>
</file>

<file path=ppt/tags/tag225.xml><?xml version="1.0" encoding="utf-8"?>
<p:tagLst xmlns:p="http://schemas.openxmlformats.org/presentationml/2006/main">
  <p:tag name="KSO_WM_UNIT_TYPE" val="i"/>
  <p:tag name="KSO_WM_UNIT_SUBTYPE" val="q"/>
</p:tagLst>
</file>

<file path=ppt/tags/tag22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b1f57b824415419988b5523d45377479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d2dbf5264b46411eb4f393344022cff1"/>
  <p:tag name="KSO_WM_CHIP_GROUPID" val="5ebcbe350ac41c4a0a525348"/>
  <p:tag name="KSO_WM_CHIP_XID" val="5ebcbe350ac41c4a0a525349"/>
  <p:tag name="KSO_WM_ASSEMBLE_CHIP_INDEX" val="3dafdb8876844196ba0158d4cd16239e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69"/>
  <p:tag name="KSO_WM_TEMPLATE_ASSEMBLE_GROUPID" val="5f0821348050c250ba645d53"/>
</p:tagLst>
</file>

<file path=ppt/tags/tag232.xml><?xml version="1.0" encoding="utf-8"?>
<p:tagLst xmlns:p="http://schemas.openxmlformats.org/presentationml/2006/main">
  <p:tag name="KSO_WM_SLIDE_BACKGROUND_TYPE" val="general"/>
</p:tagLst>
</file>

<file path=ppt/tags/tag23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fe0bd44a2124b60bf1275eb4903af46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f0"/>
  <p:tag name="KSO_WM_TEMPLATE_ASSEMBLE_GROUPID" val="5f0821348050c250ba645d53"/>
</p:tagLst>
</file>

<file path=ppt/tags/tag245.xml><?xml version="1.0" encoding="utf-8"?>
<p:tagLst xmlns:p="http://schemas.openxmlformats.org/presentationml/2006/main">
  <p:tag name="KSO_WM_SLIDE_BACKGROUND_TYPE" val="general"/>
</p:tagLst>
</file>

<file path=ppt/tags/tag24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SLIDE_BACKGROUND_TYPE" val="general"/>
</p:tagLst>
</file>

<file path=ppt/tags/tag25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ACKGROUND_TYPE" val="general"/>
</p:tagLst>
</file>

<file path=ppt/tags/tag27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SLIDE_BACKGROUND_TYPE" val="general"/>
</p:tagLst>
</file>

<file path=ppt/tags/tag28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YPE" val="i"/>
  <p:tag name="KSO_WM_UNIT_SUBTYPE" val="q"/>
</p:tagLst>
</file>

<file path=ppt/tags/tag29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409_1*b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275f67e7ca0d4be1bbf4bf4248b7309d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TEMPLATE_ASSEMBLE_XID" val="5f1a3ae6671cac3474339a94"/>
  <p:tag name="KSO_WM_TEMPLATE_ASSEMBLE_GROUPID" val="5f0821348050c250ba645d53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1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794d2d8e4b3c45f5851035724f7cebb9"/>
  <p:tag name="KSO_WM_CHIP_GROUPID" val="5ebdf6880ac41c4a0a525522"/>
  <p:tag name="KSO_WM_CHIP_XID" val="5ebdf6880ac41c4a0a525523"/>
  <p:tag name="KSO_WM_ASSEMBLE_CHIP_INDEX" val="be1028f368b247688c8d1c5ec14a7828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f1a3ae6671cac3474339a94"/>
  <p:tag name="KSO_WM_TEMPLATE_ASSEMBLE_GROUPID" val="5f0821348050c250ba645d53"/>
</p:tagLst>
</file>

<file path=ppt/tags/tag302.xml><?xml version="1.0" encoding="utf-8"?>
<p:tagLst xmlns:p="http://schemas.openxmlformats.org/presentationml/2006/main">
  <p:tag name="KSO_WM_SLIDE_BACKGROUND_TYPE" val="general"/>
</p:tagLst>
</file>

<file path=ppt/tags/tag30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SLIDE_BACKGROUND_TYPE" val="frame"/>
</p:tagLst>
</file>

<file path=ppt/tags/tag30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SLIDE_BACKGROUND_TYPE" val="leftRight"/>
</p:tagLst>
</file>

<file path=ppt/tags/tag316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topBottom"/>
</p:tagLst>
</file>

<file path=ppt/tags/tag325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SLIDE_BACKGROUND_TYPE" val="bottomTop"/>
</p:tagLst>
</file>

<file path=ppt/tags/tag334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SLIDE_BACKGROUND_TYPE" val="navigation"/>
</p:tagLst>
</file>

<file path=ppt/tags/tag343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BACKGROUND_TYPE" val="belt"/>
</p:tagLst>
</file>

<file path=ppt/tags/tag35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409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409"/>
</p:tagLst>
</file>

<file path=ppt/tags/tag366.xml><?xml version="1.0" encoding="utf-8"?>
<p:tagLst xmlns:p="http://schemas.openxmlformats.org/presentationml/2006/main">
  <p:tag name="KSO_WM_UNIT_ISCONTENTSTITLE" val="0"/>
  <p:tag name="KSO_WM_UNIT_PRESET_TEXT" val="简约企业培训PP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1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1_1*b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1_1*f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d*1"/>
  <p:tag name="KSO_WM_UNIT_LAYERLEVEL" val="1"/>
  <p:tag name="KSO_WM_TAG_VERSION" val="1.0"/>
  <p:tag name="KSO_WM_BEAUTIFY_FLAG" val="#wm#"/>
  <p:tag name="KSO_WM_SLIDE_BACKGROUND_MASK_FLAG" val="1"/>
  <p:tag name="KSO_WM_UNIT_TYPE" val="d"/>
  <p:tag name="KSO_WM_UNIT_INDEX" val="1"/>
  <p:tag name="KSO_WM_UNIT_VALUE" val="1902*1398"/>
  <p:tag name="KSO_WM_TEMPLATE_CATEGORY" val="custom"/>
  <p:tag name="KSO_WM_TEMPLATE_INDEX" val="20202541"/>
  <p:tag name="KSO_WM_UNIT_SUPPORT_UNIT_TYPE" val="[&quot;d&quot;]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1_1*i*1"/>
  <p:tag name="KSO_WM_UNIT_LAYERLEVEL" val="1"/>
  <p:tag name="KSO_WM_TAG_VERSION" val="1.0"/>
  <p:tag name="KSO_WM_BEAUTIFY_FLAG" val="#wm#"/>
  <p:tag name="KSO_WM_SLIDE_BACKGROUND_MASK_FLAG" val="1"/>
  <p:tag name="KSO_WM_UNIT_TYPE" val="i"/>
  <p:tag name="KSO_WM_UNIT_INDEX" val="1"/>
  <p:tag name="KSO_WM_TEMPLATE_CATEGORY" val="custom"/>
  <p:tag name="KSO_WM_TEMPLATE_INDEX" val="20202541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TEMPLATE_THUMBS_INDEX" val="1、2、3、4、5、6、7、8、9、10、12、14、15"/>
  <p:tag name="KSO_WM_SLIDE_ID" val="custom20202541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1"/>
  <p:tag name="KSO_WM_SLIDE_LAYOUT" val="a_b_d_f"/>
  <p:tag name="KSO_WM_SLIDE_LAYOUT_CNT" val="1_1_1_2"/>
</p:tagLst>
</file>

<file path=ppt/tags/tag37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73.xml><?xml version="1.0" encoding="utf-8"?>
<p:tagLst xmlns:p="http://schemas.openxmlformats.org/presentationml/2006/main">
  <p:tag name="KSO_WM_UNIT_PLACING_PICTURE_USER_VIEWPORT" val="{&quot;height&quot;:4250.951181102362,&quot;width&quot;:19200}"/>
</p:tagLst>
</file>

<file path=ppt/tags/tag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1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46_1*d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ffad8694b14037a4f418b8caafd1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b,rm,ct"/>
  <p:tag name="KSO_WM_ASSEMBLE_CHIP_INDEX" val="d8c3195d589647cba33e751d9c9d7a99"/>
  <p:tag name="KSO_WM_TEMPLATE_ASSEMBLE_XID" val="606570404054ed1e2fb814a1"/>
  <p:tag name="KSO_WM_TEMPLATE_ASSEMBLE_GROUPID" val="606570404054ed1e2fb814a1"/>
  <p:tag name="KSO_WM_UNIT_PICTURE_CLIP_FLAG" val="0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SMARTLAYOUT_COMPRESS_INFO" val="{&#10;    &quot;id&quot;: &quot;2021-04-01T16:15:42&quot;,&#10;    &quot;max&quot;: 1.9333070866141746,&#10;    &quot;topChanged&quot;: 0&#10;}&#10;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7.xml><?xml version="1.0" encoding="utf-8"?>
<p:tagLst xmlns:p="http://schemas.openxmlformats.org/presentationml/2006/main">
  <p:tag name="KSO_WM_UNIT_SMARTLAYOUT_COMPRESS_INFO" val="{&#10;    &quot;id&quot;: &quot;2021-04-01T16:15:42&quot;,&#10;    &quot;max&quot;: 9.694251968503938,&#10;    &quot;topChanged&quot;: 0&#10;}&#10;"/>
  <p:tag name="KSO_WM_UNIT_FILL_FORE_SCHEMECOLOR_INDEX_BRIGHTNESS" val="0"/>
  <p:tag name="KSO_WM_UNIT_FILL_FORE_SCHEMECOLOR_INDEX" val="14"/>
  <p:tag name="KSO_WM_UNIT_FILL_TYPE" val="1"/>
</p:tagLst>
</file>

<file path=ppt/tags/tag3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8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39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2.91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3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1_1*ζ_h_d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95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1_1*ζ_h_i*1_1_1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1_1*ζ_h_i*1_1_2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1_1*ζ_h_i*1_1_3"/>
  <p:tag name="KSO_WM_TEMPLATE_CATEGORY" val="diagram"/>
  <p:tag name="KSO_WM_TEMPLATE_INDEX" val="2021660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48.0687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4735_1*i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35_1*i*2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35_1*i*3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8"/>
  <p:tag name="KSO_WM_TEMPLATE_ASSEMBLE_GROUPID" val="60656f654054ed1e2fb80948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35_1*i*4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7849fb6e2d4740bbea23af99150873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"/>
  <p:tag name="KSO_WM_TEMPLATE_ASSEMBLE_XID" val="60656f654054ed1e2fb80948"/>
  <p:tag name="KSO_WM_TEMPLATE_ASSEMBLE_GROUPID" val="60656f654054ed1e2fb80948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35_1*i*5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8"/>
  <p:tag name="KSO_WM_TEMPLATE_ASSEMBLE_GROUPID" val="60656f654054ed1e2fb80948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4735_1*i*6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7a9342137704ba59401a0f97cab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f654054ed1e2fb80948"/>
  <p:tag name="KSO_WM_TEMPLATE_ASSEMBLE_GROUPID" val="60656f654054ed1e2fb80948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35_1*a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40597a18a734611a5d7bf58dd3bf7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789dd1ad24475380ff299f96381ce9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8"/>
  <p:tag name="KSO_WM_TEMPLATE_ASSEMBLE_GROUPID" val="60656f654054ed1e2fb8094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VALUE" val="1269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35_1*d*1"/>
  <p:tag name="KSO_WM_TEMPLATE_CATEGORY" val="diagram"/>
  <p:tag name="KSO_WM_TEMPLATE_INDEX" val="202147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20d0f849bdf406f973cebb2f0e418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8216d90b9e4e41be9c80d8948af3b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54054ed1e2fb80948"/>
  <p:tag name="KSO_WM_TEMPLATE_ASSEMBLE_GROUPID" val="60656f654054ed1e2fb80948"/>
</p:tagLst>
</file>

<file path=ppt/tags/tag4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35"/>
  <p:tag name="KSO_WM_SLIDE_ID" val="diagram20214735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912*490"/>
  <p:tag name="KSO_WM_SLIDE_POSITION" val="0*48"/>
  <p:tag name="KSO_WM_TEMPLATE_MASTER_TYPE" val="0"/>
  <p:tag name="KSO_WM_TEMPLATE_COLOR_TYPE" val="1"/>
  <p:tag name="KSO_WM_UNIT_SHOW_EDIT_AREA_INDICATION" val="1"/>
  <p:tag name="KSO_WM_SLIDE_CAN_ADD_NAVIGATION" val="1"/>
  <p:tag name="KSO_WM_SLIDE_BACKGROUND" val="[&quot;general&quot;,&quot;frame&quot;,&quot;bottomTop&quot;]"/>
  <p:tag name="KSO_WM_SLIDE_RATIO" val="1.777778"/>
  <p:tag name="KSO_WM_SLIDE_LAYOUT_INFO" val="{&quot;direction&quot;:1,&quot;id&quot;:&quot;2021-04-01T15:44:08&quot;,&quot;maxSize&quot;:{&quot;size1&quot;:46.29961050101168},&quot;minSize&quot;:{&quot;size1&quot;:35.09961050101168},&quot;normalSize&quot;:{&quot;size1&quot;:41.97461050101168},&quot;subLayout&quot;:[{&quot;id&quot;:&quot;2021-04-01T15:44:08&quot;,&quot;margin&quot;:{&quot;bottom&quot;:5.115001201629639,&quot;left&quot;:1.6929999589920044,&quot;right&quot;:0.02600000612437725,&quot;top&quot;:5.927000999450684},&quot;type&quot;:0},{&quot;id&quot;:&quot;2021-04-01T15:44:08&quot;,&quot;margin&quot;:{&quot;bottom&quot;:1.6929999589920044,&quot;left&quot;:1.6670000553131104,&quot;right&quot;:1.6929999589920044,&quot;top&quot;:3.38700008392334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4e3747e3ea6e293b257"/>
  <p:tag name="KSO_WM_CHIP_FILLPROP" val="[[{&quot;text_align&quot;:&quot;lm&quot;,&quot;text_direction&quot;:&quot;horizontal&quot;,&quot;support_big_font&quot;:false,&quot;picture_toward&quot;:0,&quot;picture_dockside&quot;:[],&quot;fill_id&quot;:&quot;a53971bed3924079ab3e4b00b6b6cbeb&quot;,&quot;fill_align&quot;:&quot;l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c7046210fc6c4d52a930c2f23713b1af&quot;,&quot;fill_align&quot;:&quot;cm&quot;,&quot;chip_types&quot;:[&quot;diagram&quot;,&quot;picture&quot;,&quot;chart&quot;,&quot;table&quot;,&quot;video&quot;]}]]"/>
  <p:tag name="KSO_WM_CHIP_DECFILLPROP" val="[]"/>
  <p:tag name="KSO_WM_CHIP_GROUPID" val="5f71a4e3747e3ea6e293b256"/>
  <p:tag name="KSO_WM_SLIDE_BK_DARK_LIGHT" val="2"/>
  <p:tag name="KSO_WM_SLIDE_BACKGROUND_TYPE" val="general"/>
  <p:tag name="KSO_WM_SLIDE_SUPPORT_FEATURE_TYPE" val="3"/>
  <p:tag name="KSO_WM_TEMPLATE_ASSEMBLE_XID" val="60656f654054ed1e2fb80948"/>
  <p:tag name="KSO_WM_TEMPLATE_ASSEMBLE_GROUPID" val="60656f654054ed1e2fb80948"/>
</p:tagLst>
</file>

<file path=ppt/tags/tag4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18_1*ζ_h_i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18_1*ζ_h_i*1_1_2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18_1*ζ_h_i*1_1_3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18_1*ζ_h_i*1_1_4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18_1*ζ_h_i*1_1_5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VALUE" val="968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18_1*ζ_h_d*1_1_1"/>
  <p:tag name="KSO_WM_TEMPLATE_CATEGORY" val="diagram"/>
  <p:tag name="KSO_WM_TEMPLATE_INDEX" val="20216718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4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53.225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4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7.xml><?xml version="1.0" encoding="utf-8"?>
<p:tagLst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</p:tagLst>
</file>

<file path=ppt/tags/tag428.xml><?xml version="1.0" encoding="utf-8"?>
<p:tagLst xmlns:p="http://schemas.openxmlformats.org/presentationml/2006/main"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BEAUTIFY_FLAG" val="#wm#"/>
  <p:tag name="KSO_WM_TEMPLATE_CATEGORY" val="diagram"/>
  <p:tag name="KSO_WM_TEMPLATE_INDEX" val="20215548"/>
  <p:tag name="KSO_WM_SLIDE_LAYOUT" val="a_d_f"/>
  <p:tag name="KSO_WM_SLIDE_LAYOUT_CNT" val="1_1_1"/>
  <p:tag name="KSO_WM_SLIDE_BK_DARK_LIGHT" val="2"/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0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47.13125},&quot;subLayout&quot;:[{&quot;id&quot;:&quot;2021-04-01T15:18:29&quot;,&quot;margin&quot;:{&quot;bottom&quot;:1.6929999589920044,&quot;left&quot;:1.6929999589920044,&quot;right&quot;:0.02600000612437725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c553136823a5e6195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SLIDE_CAN_ADD_NAVIGATION" val="1"/>
  <p:tag name="FIXED_XID_TMP" val="5f5ee1ca4d6848d78f644aec"/>
  <p:tag name="KSO_WM_CHIP_DECFILLPROP" val="[]"/>
  <p:tag name="KSO_WM_CHIP_GROUPID" val="5f5ee1ca4d6848d78f644aec"/>
  <p:tag name="KSO_WM_SLIDE_SUPPORT_FEATURE_TYPE" val="3"/>
  <p:tag name="KSO_WM_TEMPLATE_ASSEMBLE_XID" val="60656ecc4054ed1e2fb7ffd1"/>
  <p:tag name="KSO_WM_TEMPLATE_ASSEMBLE_GROUPID" val="60656ecc4054ed1e2fb7ffd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409_7*i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c5c42c0ea9474289b6c7e7ffea69dcc0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2},&quot;ReferentInfo&quot;:{&quot;Id&quot;:&quot;1f301f86881f4f8589d7647c168ef6cd&quot;,&quot;X&quot;:{&quot;Pos&quot;:0},&quot;Y&quot;:{&quot;Pos&quot;:0}}}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VALUE" val="19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409_7*a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1f301f86881f4f8589d7647c168ef6cd"/>
  <p:tag name="KSO_WM_CHIP_GROUPID" val="5ebe40d00ac41c4a0a525616"/>
  <p:tag name="KSO_WM_CHIP_XID" val="5ebe40d00ac41c4a0a525617"/>
  <p:tag name="KSO_WM_ASSEMBLE_CHIP_INDEX" val="1b99310180644214b66f2eefb7da7b08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NOCLEAR" val="0"/>
  <p:tag name="KSO_WM_UNIT_VALUE" val="1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9409_7*e*1"/>
  <p:tag name="KSO_WM_TEMPLATE_CATEGORY" val="custom"/>
  <p:tag name="KSO_WM_TEMPLATE_INDEX" val="20209409"/>
  <p:tag name="KSO_WM_UNIT_LAYERLEVEL" val="1"/>
  <p:tag name="KSO_WM_TAG_VERSION" val="1.0"/>
  <p:tag name="KSO_WM_BEAUTIFY_FLAG" val="#wm#"/>
  <p:tag name="KSO_WM_UNIT_PRESET_TEXT" val="PART ONE"/>
  <p:tag name="KSO_WM_UNIT_DEFAULT_FONT" val="14;16;2"/>
  <p:tag name="KSO_WM_UNIT_BLOCK" val="0"/>
  <p:tag name="KSO_WM_UNIT_DEC_AREA_ID" val="6f17f3559afa4ca8bb7eb3e96c0d1848"/>
  <p:tag name="KSO_WM_CHIP_GROUPID" val="5ebe40d00ac41c4a0a525616"/>
  <p:tag name="KSO_WM_CHIP_XID" val="5ebe40d00ac41c4a0a525617"/>
  <p:tag name="KSO_WM_ASSEMBLE_CHIP_INDEX" val="1b99310180644214b66f2eefb7da7b0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209409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9409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1a3ae6671cac3474339af0"/>
  <p:tag name="KSO_WM_TEMPLATE_ASSEMBLE_GROUPID" val="5f0821348050c250ba645d53"/>
  <p:tag name="KSO_WM_SLIDE_LAYOUT_INFO" val="{&quot;id&quot;:&quot;2020-07-24T09:37:39&quot;,&quot;maxSize&quot;:{&quot;size1&quot;:55.1557438603154},&quot;minSize&quot;:{&quot;size1&quot;:45.8557438603154},&quot;normalSize&quot;:{&quot;size1&quot;:52.455743860315394},&quot;subLayout&quot;:[{&quot;id&quot;:&quot;2020-07-24T09:37:39&quot;,&quot;margin&quot;:{&quot;bottom&quot;:0.5189744830131531,&quot;left&quot;:1.409358263015747,&quot;right&quot;:13.403779983520508,&quot;top&quot;:6.170081615447998},&quot;type&quot;:0},{&quot;id&quot;:&quot;2020-07-24T09:37:39&quot;,&quot;maxSize&quot;:{&quot;size1&quot;:37.572203646742594},&quot;minSize&quot;:{&quot;size1&quot;:11.672203646742599},&quot;normalSize&quot;:{&quot;size1&quot;:24.572203646742597},&quot;subLayout&quot;:[{&quot;id&quot;:&quot;2020-07-24T09:37:39&quot;,&quot;margin&quot;:{&quot;bottom&quot;:0.7918983101844788,&quot;left&quot;:1.409358263015747,&quot;right&quot;:13.403779983520508,&quot;top&quot;:0.17599771916866302},&quot;type&quot;:0},{&quot;id&quot;:&quot;2020-07-24T09:37:39&quot;,&quot;margin&quot;:{&quot;bottom&quot;:4.88950252532959,&quot;left&quot;:1.409358263015747,&quot;right&quot;:13.403779983520508,&quot;top&quot;:0.26996269822120667},&quot;type&quot;:0}],&quot;type&quot;:0}],&quot;type&quot;:0}"/>
</p:tagLst>
</file>

<file path=ppt/tags/tag433.xml><?xml version="1.0" encoding="utf-8"?>
<p:tagLst xmlns:p="http://schemas.openxmlformats.org/presentationml/2006/main">
  <p:tag name="KSO_WM_SLIDE_BACKGROUND_TYPE" val="general"/>
  <p:tag name="KSO_WM_UNIT_TYPE" val="i"/>
</p:tagLst>
</file>

<file path=ppt/tags/tag43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TYPE" val="i"/>
</p:tagLst>
</file>

<file path=ppt/tags/tag435.xml><?xml version="1.0" encoding="utf-8"?>
<p:tagLst xmlns:p="http://schemas.openxmlformats.org/presentationml/2006/main">
  <p:tag name="KSO_WM_UNIT_VALUE" val="93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7_1*d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19ebb7dabd64f57879114bd51e14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30f38138a649c7921a4f30cb99cc01"/>
  <p:tag name="KSO_WM_TEMPLATE_ASSEMBLE_XID" val="60656f004054ed1e2fb8020f"/>
  <p:tag name="KSO_WM_TEMPLATE_ASSEMBLE_GROUPID" val="60656f004054ed1e2fb8020f"/>
</p:tagLst>
</file>

<file path=ppt/tags/tag43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417_1*f*2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946235c3b0294eaab7d6574469beaa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72d385e987f4609aeec050cdf379ec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7_1*f*1"/>
  <p:tag name="KSO_WM_TEMPLATE_CATEGORY" val="diagram"/>
  <p:tag name="KSO_WM_TEMPLATE_INDEX" val="2021141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8"/>
  <p:tag name="KSO_WM_UNIT_SHOW_EDIT_AREA_INDICATION" val="1"/>
  <p:tag name="KSO_WM_CHIP_GROUPID" val="5e6b05596848fb12bee65ac8"/>
  <p:tag name="KSO_WM_CHIP_XID" val="5e6b05596848fb12bee65aca"/>
  <p:tag name="KSO_WM_UNIT_DEC_AREA_ID" val="36355f6689774a7087dfe6eddc6aa8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81946cef7c54948aeeb9f3d2f4ef68f"/>
  <p:tag name="KSO_WM_UNIT_TEXT_FILL_FORE_SCHEMECOLOR_INDEX_BRIGHTNESS" val="0.25"/>
  <p:tag name="KSO_WM_UNIT_TEXT_FILL_FORE_SCHEMECOLOR_INDEX" val="13"/>
  <p:tag name="KSO_WM_UNIT_TEXT_FILL_TYPE" val="1"/>
  <p:tag name="KSO_WM_TEMPLATE_ASSEMBLE_XID" val="60656f004054ed1e2fb8020f"/>
  <p:tag name="KSO_WM_TEMPLATE_ASSEMBLE_GROUPID" val="60656f004054ed1e2fb8020f"/>
</p:tagLst>
</file>

<file path=ppt/tags/tag43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7"/>
  <p:tag name="KSO_WM_SLIDE_ID" val="diagram2021141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TYPE" val="text"/>
  <p:tag name="KSO_WM_SLIDE_SUBTYPE" val="picTxt"/>
  <p:tag name="KSO_WM_SLIDE_SIZE" val="840*372"/>
  <p:tag name="KSO_WM_SLIDE_POSITION" val="60*8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2&quot;,&quot;maxSize&quot;:{&quot;size1&quot;:67.76576809353298},&quot;minSize&quot;:{&quot;size1&quot;:54.465768093532986},&quot;normalSize&quot;:{&quot;size1&quot;:55.15465698242187},&quot;subLayout&quot;:[{&quot;direction&quot;:1,&quot;id&quot;:&quot;2021-04-01T15:24:42&quot;,&quot;maxSize&quot;:{&quot;size1&quot;:63.699618590857916},&quot;minSize&quot;:{&quot;size1&quot;:38.79961859085791},&quot;normalSize&quot;:{&quot;size1&quot;:63.699618590857916},&quot;subLayout&quot;:[{&quot;id&quot;:&quot;2021-04-01T15:24:42&quot;,&quot;margin&quot;:{&quot;bottom&quot;:0.02600000612437725,&quot;left&quot;:2.117000102996826,&quot;right&quot;:0.8199999928474426,&quot;top&quot;:1.6929999589920044},&quot;type&quot;:0},{&quot;id&quot;:&quot;2021-04-01T15:24:42&quot;,&quot;margin&quot;:{&quot;bottom&quot;:0.02600000612437725,&quot;left&quot;:0.02600000612437725,&quot;right&quot;:2.115999937057495,&quot;top&quot;:1.6929999589920044},&quot;type&quot;:0}],&quot;type&quot;:0},{&quot;id&quot;:&quot;2021-04-01T15:24:42&quot;,&quot;margin&quot;:{&quot;bottom&quot;:1.6929999589920044,&quot;left&quot;:2.117000102996826,&quot;right&quot;:2.115999937057495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4f7b7ee298d402613c"/>
  <p:tag name="KSO_WM_CHIP_FILLPROP" val="[[{&quot;text_align&quot;:&quot;lm&quot;,&quot;text_direction&quot;:&quot;horizontal&quot;,&quot;support_features&quot;:[&quot;collage&quot;],&quot;support_big_font&quot;:false,&quot;picture_toward&quot;:0,&quot;picture_dockside&quot;:[],&quot;fill_id&quot;:&quot;99d7380f17424abebee58b53b8d0d6d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e744b0fba09548529a08d6d7bf102196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0f6cd0e095494831aa769eb1fe9c41ba&quot;,&quot;fill_align&quot;:&quot;lt&quot;,&quot;chip_types&quot;:[&quot;text&quot;]}]]"/>
  <p:tag name="KSO_WM_CHIP_DECFILLPROP" val="[]"/>
  <p:tag name="KSO_WM_SLIDE_CAN_ADD_NAVIGATION" val="1"/>
  <p:tag name="KSO_WM_CHIP_GROUPID" val="5f6ca54f7b7ee298d402613b"/>
  <p:tag name="KSO_WM_SLIDE_BK_DARK_LIGHT" val="2"/>
  <p:tag name="KSO_WM_SLIDE_BACKGROUND_TYPE" val="general"/>
  <p:tag name="KSO_WM_SLIDE_SUPPORT_FEATURE_TYPE" val="1"/>
  <p:tag name="KSO_WM_TEMPLATE_ASSEMBLE_XID" val="60656f004054ed1e2fb8020f"/>
  <p:tag name="KSO_WM_TEMPLATE_ASSEMBLE_GROUPID" val="60656f004054ed1e2fb8020f"/>
</p:tagLst>
</file>

<file path=ppt/tags/tag439.xml><?xml version="1.0" encoding="utf-8"?>
<p:tagLst xmlns:p="http://schemas.openxmlformats.org/presentationml/2006/main">
  <p:tag name="KSO_WM_UNIT_DEFAULT_FONT" val="60;66;2"/>
  <p:tag name="KSO_WM_UNIT_BLOCK" val="0"/>
  <p:tag name="KSO_WM_UNIT_DEC_AREA_ID" val="93720ecab6d7400aaff5abc57e2a3557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984_18*a*1"/>
  <p:tag name="KSO_WM_TEMPLATE_CATEGORY" val="custom"/>
  <p:tag name="KSO_WM_TEMPLATE_INDEX" val="20220984"/>
  <p:tag name="KSO_WM_UNIT_LAYERLEVEL" val="1"/>
  <p:tag name="KSO_WM_TAG_VERSION" val="1.0"/>
  <p:tag name="KSO_WM_BEAUTIFY_FLAG" val="#wm#"/>
  <p:tag name="KSO_WM_CHIP_GROUPID" val="6194c07618adb49c6c1f5b40"/>
  <p:tag name="KSO_WM_CHIP_XID" val="6194c07618adb49c6c1f5b3d"/>
  <p:tag name="KSO_WM_CHIP_FILLAREA_FILL_RULE" val="{&quot;fill_align&quot;:&quot;rm&quot;,&quot;fill_mode&quot;:&quot;fix&quot;,&quot;sacle_strategy&quot;:&quot;smart&quot;}"/>
  <p:tag name="KSO_WM_ASSEMBLE_CHIP_INDEX" val="7af2cbf7d4a7456dbc749c4616986eeb"/>
  <p:tag name="KSO_WM_UNIT_TEXT_FILL_FORE_SCHEMECOLOR_INDEX_BRIGHTNESS" val="-0.9"/>
  <p:tag name="KSO_WM_UNIT_TEXT_FILL_FORE_SCHEMECOLOR_INDEX" val="16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AG_VERSION" val="1.0"/>
  <p:tag name="KSO_WM_SLIDE_ITEM_CNT" val="0"/>
  <p:tag name="KSO_WM_SLIDE_LAYOUT" val="a_b_f"/>
  <p:tag name="KSO_WM_SLIDE_LAYOUT_CNT" val="1_1_1"/>
  <p:tag name="KSO_WM_SLIDE_TYPE" val="endPage"/>
  <p:tag name="KSO_WM_BEAUTIFY_FLAG" val="#wm#"/>
  <p:tag name="KSO_WM_COMBINE_RELATE_SLIDE_ID" val="background20180913_12"/>
  <p:tag name="KSO_WM_TEMPLATE_CATEGORY" val="custom"/>
  <p:tag name="KSO_WM_TEMPLATE_INDEX" val="20220984"/>
  <p:tag name="KSO_WM_SLIDE_ID" val="custom20220984_18"/>
  <p:tag name="KSO_WM_SLIDE_INDEX" val="18"/>
  <p:tag name="KSO_WM_TEMPLATE_SUBCATEGORY" val="21"/>
  <p:tag name="KSO_WM_SLIDE_SUBTYPE" val="pureTxt"/>
  <p:tag name="KSO_WM_TEMPLATE_MASTER_TYPE" val="1"/>
  <p:tag name="KSO_WM_TEMPLATE_COLOR_TYPE" val="1"/>
  <p:tag name="KSO_WM_CHIP_INFOS" val="{&quot;type&quot;:0,&quot;layout_type&quot;:&quot;1_NF_R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91a18adb49c6c1f3d89"/>
  <p:tag name="KSO_WM_CHIP_FILLPROP" val="[[{&quot;text_align&quot;:&quot;rm&quot;,&quot;text_direction&quot;:&quot;horizontal&quot;,&quot;support_big_font&quot;:false,&quot;picture_toward&quot;:0,&quot;picture_dockside&quot;:[],&quot;fill_id&quot;:&quot;3887597eb2d4430e8f5e1a57689f7fd3&quot;,&quot;fill_align&quot;:&quot;rm&quot;,&quot;chip_types&quot;:[&quot;header&quot;]}]]"/>
  <p:tag name="KSO_WM_CHIP_DECFILLPROP" val="[]"/>
  <p:tag name="KSO_WM_CHIP_GROUPID" val="6193191a18adb49c6c1f3d8b"/>
  <p:tag name="KSO_WM_SLIDE_LAYOUT_INFO" val="{&quot;id&quot;:&quot;2022-03-10T15:06:14&quot;,&quot;margin&quot;:{&quot;bottom&quot;:5.484816551208496,&quot;left&quot;:14.408834457397461,&quot;right&quot;:1.1486663818359375,&quot;top&quot;:5.484808921813965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29a36023c6c9c235e6cd2b"/>
  <p:tag name="KSO_WM_TEMPLATE_ASSEMBLE_GROUPID" val="618de1d224ff74e2beea8c0f"/>
</p:tagLst>
</file>

<file path=ppt/tags/tag441.xml><?xml version="1.0" encoding="utf-8"?>
<p:tagLst xmlns:p="http://schemas.openxmlformats.org/presentationml/2006/main">
  <p:tag name="KSO_WPP_MARK_KEY" val="a4558b3b-f1e2-43e5-b29c-b9594c1aa649"/>
  <p:tag name="COMMONDATA" val="eyJjb3VudCI6NzAsImhkaWQiOiIwMmNlZDdhMjRkZjNiN2FjYmM0YzBjODEzOGQxY2E4NCIsInVzZXJDb3VudCI6MTV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标准1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1586B"/>
      </a:accent1>
      <a:accent2>
        <a:srgbClr val="51575D"/>
      </a:accent2>
      <a:accent3>
        <a:srgbClr val="707070"/>
      </a:accent3>
      <a:accent4>
        <a:srgbClr val="D79A63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B1873E"/>
      </a:accent1>
      <a:accent2>
        <a:srgbClr val="9D9342"/>
      </a:accent2>
      <a:accent3>
        <a:srgbClr val="889C50"/>
      </a:accent3>
      <a:accent4>
        <a:srgbClr val="71A464"/>
      </a:accent4>
      <a:accent5>
        <a:srgbClr val="58AA7C"/>
      </a:accent5>
      <a:accent6>
        <a:srgbClr val="3EAF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51213"/>
      </a:dk2>
      <a:lt2>
        <a:srgbClr val="211A1C"/>
      </a:lt2>
      <a:accent1>
        <a:srgbClr val="D8AFB8"/>
      </a:accent1>
      <a:accent2>
        <a:srgbClr val="E0B2AC"/>
      </a:accent2>
      <a:accent3>
        <a:srgbClr val="DEB9A3"/>
      </a:accent3>
      <a:accent4>
        <a:srgbClr val="D2C3A1"/>
      </a:accent4>
      <a:accent5>
        <a:srgbClr val="C0CDA8"/>
      </a:accent5>
      <a:accent6>
        <a:srgbClr val="AED7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1088</Words>
  <Application>WPS 演示</Application>
  <PresentationFormat>宽屏</PresentationFormat>
  <Paragraphs>81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汉仪中楷简</vt:lpstr>
      <vt:lpstr>汉仪颜楷 W</vt:lpstr>
      <vt:lpstr>Calibri</vt:lpstr>
      <vt:lpstr>微软雅黑 Light</vt:lpstr>
      <vt:lpstr>思源黑体 CN Light</vt:lpstr>
      <vt:lpstr>思源黑体 CN Regular</vt:lpstr>
      <vt:lpstr>思源黑体 CN Bold</vt:lpstr>
      <vt:lpstr>阿里巴巴普惠体 R</vt:lpstr>
      <vt:lpstr>方正特雅宋简</vt:lpstr>
      <vt:lpstr>Segoe UI</vt:lpstr>
      <vt:lpstr>Wingdings</vt:lpstr>
      <vt:lpstr>Calibri Light</vt:lpstr>
      <vt:lpstr>Arial Unicode MS</vt:lpstr>
      <vt:lpstr>等线</vt:lpstr>
      <vt:lpstr>标准1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4.项目相关内容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tiange02</dc:creator>
  <cp:lastModifiedBy>REAPER</cp:lastModifiedBy>
  <cp:revision>249</cp:revision>
  <dcterms:created xsi:type="dcterms:W3CDTF">2020-08-09T23:38:00Z</dcterms:created>
  <dcterms:modified xsi:type="dcterms:W3CDTF">2022-06-30T16:44:14Z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v1.0_mb_lDQBYfGiugSBbUGotx4Yvw==</vt:lpwstr>
  </property>
  <property fmtid="{D5CDD505-2E9C-101B-9397-08002B2CF9AE}" pid="4" name="ICV">
    <vt:lpwstr>D0FB964CE83243DBBEFEBF9A66762FBB</vt:lpwstr>
  </property>
</Properties>
</file>